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504" r:id="rId2"/>
    <p:sldId id="456" r:id="rId3"/>
    <p:sldId id="540" r:id="rId4"/>
    <p:sldId id="541" r:id="rId5"/>
    <p:sldId id="508" r:id="rId6"/>
    <p:sldId id="542" r:id="rId7"/>
    <p:sldId id="512" r:id="rId8"/>
    <p:sldId id="530" r:id="rId9"/>
    <p:sldId id="519" r:id="rId10"/>
    <p:sldId id="543" r:id="rId11"/>
    <p:sldId id="54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C" initials="" lastIdx="4" clrIdx="2"/>
  <p:cmAuthor id="1" name="VILLANUEVA Dena [EIFFAGE]" initials="VD[" lastIdx="3" clrIdx="1">
    <p:extLst>
      <p:ext uri="{19B8F6BF-5375-455C-9EA6-DF929625EA0E}">
        <p15:presenceInfo xmlns:p15="http://schemas.microsoft.com/office/powerpoint/2012/main" userId="S-1-5-21-2537470526-3306136337-4023898003-192872" providerId="AD"/>
      </p:ext>
    </p:extLst>
  </p:cmAuthor>
  <p:cmAuthor id="2" name="SARTHE Julien [EIFFAGE CONSTRUCTION]" initials="SJ[C" lastIdx="4" clrIdx="0">
    <p:extLst>
      <p:ext uri="{19B8F6BF-5375-455C-9EA6-DF929625EA0E}">
        <p15:presenceInfo xmlns:p15="http://schemas.microsoft.com/office/powerpoint/2012/main" userId="S-1-5-21-2537470526-3306136337-4023898003-1007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3B"/>
    <a:srgbClr val="70AD47"/>
    <a:srgbClr val="525252"/>
    <a:srgbClr val="595959"/>
    <a:srgbClr val="C55A11"/>
    <a:srgbClr val="2E75B6"/>
    <a:srgbClr val="B9B9B9"/>
    <a:srgbClr val="93C174"/>
    <a:srgbClr val="30885F"/>
    <a:srgbClr val="1962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FDD52-12C5-47C7-9698-813D32D424A0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F3919-69C9-4028-8839-873160525C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31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Souligner la partie recyclage en VRD (en matériaux granulaires de sous-couches mais aussi et sortie en valorisant après coupures 0/6 6/12mm par ex dans des graves bitume (GB)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B69B1-FAE2-490C-9C9D-FAEA465C62A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689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1BBC-030B-458E-A181-BA90ECAC300E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C36-3CD7-4EA0-ABE9-85773BDA97AB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24711" y="9625"/>
            <a:ext cx="162186" cy="162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883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1BBC-030B-458E-A181-BA90ECAC300E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C36-3CD7-4EA0-ABE9-85773BDA97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064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1BBC-030B-458E-A181-BA90ECAC300E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C36-3CD7-4EA0-ABE9-85773BDA97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702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tercalaire v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31680" y="747082"/>
            <a:ext cx="11128640" cy="508723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fr-FR" sz="2133"/>
          </a:p>
        </p:txBody>
      </p:sp>
      <p:sp>
        <p:nvSpPr>
          <p:cNvPr id="8" name="Titre 9"/>
          <p:cNvSpPr>
            <a:spLocks noGrp="1"/>
          </p:cNvSpPr>
          <p:nvPr>
            <p:ph type="title" hasCustomPrompt="1"/>
          </p:nvPr>
        </p:nvSpPr>
        <p:spPr>
          <a:xfrm>
            <a:off x="670984" y="832581"/>
            <a:ext cx="8405283" cy="1143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>
              <a:defRPr sz="4267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 smtClean="0"/>
              <a:t>Titre de l’intercalaire (Arial 32pt)</a:t>
            </a:r>
            <a:endParaRPr lang="fr-FR" dirty="0"/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quarter" idx="12" hasCustomPrompt="1"/>
          </p:nvPr>
        </p:nvSpPr>
        <p:spPr>
          <a:xfrm>
            <a:off x="670985" y="2198902"/>
            <a:ext cx="8405281" cy="617647"/>
          </a:xfrm>
          <a:ln>
            <a:noFill/>
          </a:ln>
        </p:spPr>
        <p:txBody>
          <a:bodyPr rIns="0">
            <a:noAutofit/>
          </a:bodyPr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fr-FR" dirty="0" smtClean="0"/>
              <a:t>Sous-titre (Arial 16pt)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73FA1-4766-43D2-B463-B1EB9831896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756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 hasCustomPrompt="1"/>
          </p:nvPr>
        </p:nvSpPr>
        <p:spPr>
          <a:xfrm>
            <a:off x="670985" y="388573"/>
            <a:ext cx="10850032" cy="659796"/>
          </a:xfrm>
          <a:prstGeom prst="rect">
            <a:avLst/>
          </a:prstGeom>
          <a:ln>
            <a:noFill/>
          </a:ln>
        </p:spPr>
        <p:txBody>
          <a:bodyPr vert="horz" lIns="0" tIns="41148" rIns="0" bIns="41148" rtlCol="0" anchor="t" anchorCtr="0">
            <a:noAutofit/>
          </a:bodyPr>
          <a:lstStyle>
            <a:lvl1pPr>
              <a:defRPr lang="fr-FR" sz="3733" dirty="0"/>
            </a:lvl1pPr>
          </a:lstStyle>
          <a:p>
            <a:pPr marL="0" lvl="0"/>
            <a:r>
              <a:rPr lang="fr-FR" dirty="0" smtClean="0"/>
              <a:t>Titre de diapositive « Contenu x1 » (Arial 28pt)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D973FA1-4766-43D2-B463-B1EB9831896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692047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509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ontenu x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 hasCustomPrompt="1"/>
          </p:nvPr>
        </p:nvSpPr>
        <p:spPr>
          <a:xfrm>
            <a:off x="670985" y="388573"/>
            <a:ext cx="10850032" cy="659796"/>
          </a:xfrm>
          <a:prstGeom prst="rect">
            <a:avLst/>
          </a:prstGeom>
          <a:ln>
            <a:noFill/>
          </a:ln>
        </p:spPr>
        <p:txBody>
          <a:bodyPr vert="horz" lIns="0" tIns="41148" rIns="0" bIns="41148" rtlCol="0" anchor="ctr">
            <a:noAutofit/>
          </a:bodyPr>
          <a:lstStyle>
            <a:lvl1pPr>
              <a:defRPr lang="fr-FR" sz="3733" dirty="0"/>
            </a:lvl1pPr>
          </a:lstStyle>
          <a:p>
            <a:pPr marL="0" lvl="0"/>
            <a:r>
              <a:rPr lang="fr-FR" dirty="0" smtClean="0"/>
              <a:t>Titre de diapositive « Contenu x1 » (Arial 28pt)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D973FA1-4766-43D2-B463-B1EB9831896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96729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1BBC-030B-458E-A181-BA90ECAC300E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C36-3CD7-4EA0-ABE9-85773BDA97AB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24711" y="9625"/>
            <a:ext cx="162186" cy="1621868"/>
          </a:xfrm>
          <a:prstGeom prst="rect">
            <a:avLst/>
          </a:prstGeom>
        </p:spPr>
      </p:pic>
      <p:grpSp>
        <p:nvGrpSpPr>
          <p:cNvPr id="8" name="Groupe 7"/>
          <p:cNvGrpSpPr/>
          <p:nvPr userDrawn="1"/>
        </p:nvGrpSpPr>
        <p:grpSpPr>
          <a:xfrm>
            <a:off x="109644" y="6256317"/>
            <a:ext cx="3113846" cy="533976"/>
            <a:chOff x="146590" y="6200899"/>
            <a:chExt cx="3113846" cy="533976"/>
          </a:xfrm>
        </p:grpSpPr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590" y="6300256"/>
              <a:ext cx="1419799" cy="418840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6389" y="6200899"/>
              <a:ext cx="1694047" cy="5339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9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1BBC-030B-458E-A181-BA90ECAC300E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C36-3CD7-4EA0-ABE9-85773BDA97AB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e 6"/>
          <p:cNvGrpSpPr/>
          <p:nvPr userDrawn="1"/>
        </p:nvGrpSpPr>
        <p:grpSpPr>
          <a:xfrm>
            <a:off x="109644" y="6256317"/>
            <a:ext cx="3113846" cy="533976"/>
            <a:chOff x="146590" y="6200899"/>
            <a:chExt cx="3113846" cy="533976"/>
          </a:xfrm>
        </p:grpSpPr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590" y="6300256"/>
              <a:ext cx="1419799" cy="418840"/>
            </a:xfrm>
            <a:prstGeom prst="rect">
              <a:avLst/>
            </a:prstGeom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6389" y="6200899"/>
              <a:ext cx="1694047" cy="5339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5739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1BBC-030B-458E-A181-BA90ECAC300E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C36-3CD7-4EA0-ABE9-85773BDA97AB}" type="slidenum">
              <a:rPr lang="fr-FR" smtClean="0"/>
              <a:t>‹N°›</a:t>
            </a:fld>
            <a:endParaRPr lang="fr-FR"/>
          </a:p>
        </p:txBody>
      </p:sp>
      <p:grpSp>
        <p:nvGrpSpPr>
          <p:cNvPr id="8" name="Groupe 7"/>
          <p:cNvGrpSpPr/>
          <p:nvPr userDrawn="1"/>
        </p:nvGrpSpPr>
        <p:grpSpPr>
          <a:xfrm>
            <a:off x="109644" y="6256317"/>
            <a:ext cx="3113846" cy="533976"/>
            <a:chOff x="146590" y="6200899"/>
            <a:chExt cx="3113846" cy="533976"/>
          </a:xfrm>
        </p:grpSpPr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590" y="6300256"/>
              <a:ext cx="1419799" cy="418840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6389" y="6200899"/>
              <a:ext cx="1694047" cy="5339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133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1BBC-030B-458E-A181-BA90ECAC300E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C36-3CD7-4EA0-ABE9-85773BDA97AB}" type="slidenum">
              <a:rPr lang="fr-FR" smtClean="0"/>
              <a:t>‹N°›</a:t>
            </a:fld>
            <a:endParaRPr lang="fr-FR"/>
          </a:p>
        </p:txBody>
      </p:sp>
      <p:grpSp>
        <p:nvGrpSpPr>
          <p:cNvPr id="10" name="Groupe 9"/>
          <p:cNvGrpSpPr/>
          <p:nvPr userDrawn="1"/>
        </p:nvGrpSpPr>
        <p:grpSpPr>
          <a:xfrm>
            <a:off x="109644" y="6256317"/>
            <a:ext cx="3113846" cy="533976"/>
            <a:chOff x="146590" y="6200899"/>
            <a:chExt cx="3113846" cy="533976"/>
          </a:xfrm>
        </p:grpSpPr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590" y="6300256"/>
              <a:ext cx="1419799" cy="418840"/>
            </a:xfrm>
            <a:prstGeom prst="rect">
              <a:avLst/>
            </a:prstGeom>
          </p:spPr>
        </p:pic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6389" y="6200899"/>
              <a:ext cx="1694047" cy="5339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6440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1BBC-030B-458E-A181-BA90ECAC300E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C36-3CD7-4EA0-ABE9-85773BDA97AB}" type="slidenum">
              <a:rPr lang="fr-FR" smtClean="0"/>
              <a:t>‹N°›</a:t>
            </a:fld>
            <a:endParaRPr lang="fr-FR"/>
          </a:p>
        </p:txBody>
      </p:sp>
      <p:grpSp>
        <p:nvGrpSpPr>
          <p:cNvPr id="6" name="Groupe 5"/>
          <p:cNvGrpSpPr/>
          <p:nvPr userDrawn="1"/>
        </p:nvGrpSpPr>
        <p:grpSpPr>
          <a:xfrm>
            <a:off x="109644" y="6256317"/>
            <a:ext cx="3113846" cy="533976"/>
            <a:chOff x="146590" y="6200899"/>
            <a:chExt cx="3113846" cy="533976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590" y="6300256"/>
              <a:ext cx="1419799" cy="41884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6389" y="6200899"/>
              <a:ext cx="1694047" cy="5339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2509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1BBC-030B-458E-A181-BA90ECAC300E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C36-3CD7-4EA0-ABE9-85773BDA97AB}" type="slidenum">
              <a:rPr lang="fr-FR" smtClean="0"/>
              <a:t>‹N°›</a:t>
            </a:fld>
            <a:endParaRPr lang="fr-FR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109644" y="6256317"/>
            <a:ext cx="3113846" cy="533976"/>
            <a:chOff x="146590" y="6200899"/>
            <a:chExt cx="3113846" cy="533976"/>
          </a:xfrm>
        </p:grpSpPr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590" y="6300256"/>
              <a:ext cx="1419799" cy="418840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6389" y="6200899"/>
              <a:ext cx="1694047" cy="5339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7723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1BBC-030B-458E-A181-BA90ECAC300E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C36-3CD7-4EA0-ABE9-85773BDA97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85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1BBC-030B-458E-A181-BA90ECAC300E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C36-3CD7-4EA0-ABE9-85773BDA97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421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D1BBC-030B-458E-A181-BA90ECAC300E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78C36-3CD7-4EA0-ABE9-85773BDA97AB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e 6"/>
          <p:cNvGrpSpPr/>
          <p:nvPr userDrawn="1"/>
        </p:nvGrpSpPr>
        <p:grpSpPr>
          <a:xfrm>
            <a:off x="109644" y="6256317"/>
            <a:ext cx="3113846" cy="533976"/>
            <a:chOff x="146590" y="6200899"/>
            <a:chExt cx="3113846" cy="533976"/>
          </a:xfrm>
        </p:grpSpPr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590" y="6300256"/>
              <a:ext cx="1419799" cy="418840"/>
            </a:xfrm>
            <a:prstGeom prst="rect">
              <a:avLst/>
            </a:prstGeom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6389" y="6200899"/>
              <a:ext cx="1694047" cy="533976"/>
            </a:xfrm>
            <a:prstGeom prst="rect">
              <a:avLst/>
            </a:prstGeom>
          </p:spPr>
        </p:pic>
      </p:grp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24711" y="9625"/>
            <a:ext cx="162186" cy="162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74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3" r:id="rId13"/>
    <p:sldLayoutId id="2147483677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e 134"/>
          <p:cNvGrpSpPr/>
          <p:nvPr/>
        </p:nvGrpSpPr>
        <p:grpSpPr>
          <a:xfrm>
            <a:off x="2820969" y="3431871"/>
            <a:ext cx="2200997" cy="1548915"/>
            <a:chOff x="3131588" y="4003604"/>
            <a:chExt cx="5311560" cy="2473188"/>
          </a:xfrm>
        </p:grpSpPr>
        <p:grpSp>
          <p:nvGrpSpPr>
            <p:cNvPr id="154" name="Groupe 153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55" name="Groupe 154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6" name="Rectangle 155"/>
            <p:cNvSpPr/>
            <p:nvPr/>
          </p:nvSpPr>
          <p:spPr>
            <a:xfrm>
              <a:off x="3303501" y="4478474"/>
              <a:ext cx="5139647" cy="1523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ECOQUARTIER LAVALLEE </a:t>
              </a:r>
            </a:p>
            <a:p>
              <a:pPr algn="ctr"/>
              <a:endParaRPr lang="fr-FR" sz="1400" b="1" dirty="0" smtClean="0">
                <a:latin typeface="Bahnschrift" panose="020B0502040204020203" pitchFamily="34" charset="0"/>
              </a:endParaRPr>
            </a:p>
            <a:p>
              <a:pPr algn="ctr"/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CHÂTENAY-MALABRY </a:t>
              </a:r>
              <a:endParaRPr lang="fr-FR" sz="1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  <p:cxnSp>
          <p:nvCxnSpPr>
            <p:cNvPr id="157" name="Connecteur droit 156"/>
            <p:cNvCxnSpPr/>
            <p:nvPr/>
          </p:nvCxnSpPr>
          <p:spPr>
            <a:xfrm>
              <a:off x="5055177" y="5475612"/>
              <a:ext cx="1636296" cy="0"/>
            </a:xfrm>
            <a:prstGeom prst="line">
              <a:avLst/>
            </a:prstGeom>
            <a:ln w="28575">
              <a:solidFill>
                <a:srgbClr val="FF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e 135"/>
          <p:cNvGrpSpPr/>
          <p:nvPr/>
        </p:nvGrpSpPr>
        <p:grpSpPr>
          <a:xfrm>
            <a:off x="2814436" y="4738548"/>
            <a:ext cx="2226553" cy="1579128"/>
            <a:chOff x="3131588" y="4003602"/>
            <a:chExt cx="5373233" cy="2473189"/>
          </a:xfrm>
        </p:grpSpPr>
        <p:grpSp>
          <p:nvGrpSpPr>
            <p:cNvPr id="146" name="Groupe 145"/>
            <p:cNvGrpSpPr/>
            <p:nvPr/>
          </p:nvGrpSpPr>
          <p:grpSpPr>
            <a:xfrm>
              <a:off x="3131588" y="4003602"/>
              <a:ext cx="1176517" cy="2473187"/>
              <a:chOff x="957083" y="406397"/>
              <a:chExt cx="1176517" cy="2473187"/>
            </a:xfrm>
          </p:grpSpPr>
          <p:sp>
            <p:nvSpPr>
              <p:cNvPr id="152" name="Rectangle 151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1320801" y="406397"/>
                <a:ext cx="812799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47" name="Groupe 146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8" name="Rectangle 147"/>
            <p:cNvSpPr/>
            <p:nvPr/>
          </p:nvSpPr>
          <p:spPr>
            <a:xfrm>
              <a:off x="3160436" y="4822082"/>
              <a:ext cx="5344385" cy="117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VILLAGE </a:t>
              </a:r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DES ATHLETES</a:t>
              </a:r>
              <a:endParaRPr lang="fr-FR" sz="1400" b="1" dirty="0" smtClean="0">
                <a:solidFill>
                  <a:srgbClr val="FF0000"/>
                </a:solidFill>
                <a:latin typeface="Bahnschrift" panose="020B0502040204020203" pitchFamily="34" charset="0"/>
              </a:endParaRPr>
            </a:p>
            <a:p>
              <a:pPr algn="ctr"/>
              <a:endParaRPr lang="fr-FR" sz="1400" b="1" dirty="0" smtClean="0">
                <a:solidFill>
                  <a:srgbClr val="FF0000"/>
                </a:solidFill>
                <a:latin typeface="Bahnschrift" panose="020B0502040204020203" pitchFamily="34" charset="0"/>
              </a:endParaRPr>
            </a:p>
            <a:p>
              <a:pPr algn="ctr"/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SAINT OUEN</a:t>
              </a:r>
              <a:endParaRPr lang="fr-FR" sz="1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  <p:cxnSp>
          <p:nvCxnSpPr>
            <p:cNvPr id="149" name="Connecteur droit 148"/>
            <p:cNvCxnSpPr/>
            <p:nvPr/>
          </p:nvCxnSpPr>
          <p:spPr>
            <a:xfrm>
              <a:off x="5014479" y="5482333"/>
              <a:ext cx="1636296" cy="0"/>
            </a:xfrm>
            <a:prstGeom prst="line">
              <a:avLst/>
            </a:prstGeom>
            <a:ln w="28575">
              <a:solidFill>
                <a:srgbClr val="FF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e 136"/>
          <p:cNvGrpSpPr/>
          <p:nvPr/>
        </p:nvGrpSpPr>
        <p:grpSpPr>
          <a:xfrm>
            <a:off x="5122671" y="2099912"/>
            <a:ext cx="2249960" cy="1548915"/>
            <a:chOff x="3005393" y="4003604"/>
            <a:chExt cx="5424769" cy="2473188"/>
          </a:xfrm>
        </p:grpSpPr>
        <p:grpSp>
          <p:nvGrpSpPr>
            <p:cNvPr id="138" name="Groupe 137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39" name="Groupe 138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142" name="Rectangle 141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0" name="Rectangle 139"/>
            <p:cNvSpPr/>
            <p:nvPr/>
          </p:nvSpPr>
          <p:spPr>
            <a:xfrm>
              <a:off x="3005393" y="4657197"/>
              <a:ext cx="5296534" cy="11794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ZERO </a:t>
              </a:r>
            </a:p>
            <a:p>
              <a:pPr algn="ctr"/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ARTIFICIALISATION </a:t>
              </a:r>
              <a:r>
                <a:rPr lang="fr-FR" sz="1400" b="1" dirty="0" smtClean="0">
                  <a:latin typeface="Bahnschrift" panose="020B0502040204020203" pitchFamily="34" charset="0"/>
                </a:rPr>
                <a:t>NETTE </a:t>
              </a:r>
              <a:endParaRPr lang="fr-FR" sz="1400" b="1" dirty="0">
                <a:latin typeface="Bahnschrift" panose="020B0502040204020203" pitchFamily="34" charset="0"/>
              </a:endParaRPr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456049" y="2093340"/>
            <a:ext cx="2227371" cy="1536922"/>
            <a:chOff x="3131588" y="4003604"/>
            <a:chExt cx="5375207" cy="2473188"/>
          </a:xfrm>
        </p:grpSpPr>
        <p:grpSp>
          <p:nvGrpSpPr>
            <p:cNvPr id="56" name="Groupe 55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7" name="Groupe 56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58" name="Rectangle 57"/>
            <p:cNvSpPr/>
            <p:nvPr/>
          </p:nvSpPr>
          <p:spPr>
            <a:xfrm>
              <a:off x="3162410" y="4904284"/>
              <a:ext cx="5344385" cy="6925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RAPPORT  </a:t>
              </a:r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CLIMAT </a:t>
              </a:r>
              <a:r>
                <a:rPr lang="fr-FR" sz="1400" b="1" dirty="0" smtClean="0">
                  <a:latin typeface="Bahnschrift" panose="020B0502040204020203" pitchFamily="34" charset="0"/>
                </a:rPr>
                <a:t>2020</a:t>
              </a:r>
              <a:endParaRPr lang="fr-FR" sz="1400" b="1" dirty="0">
                <a:latin typeface="Bahnschrift" panose="020B0502040204020203" pitchFamily="34" charset="0"/>
              </a:endParaRPr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7513639" y="2099983"/>
            <a:ext cx="2226553" cy="1536921"/>
            <a:chOff x="3131588" y="4003604"/>
            <a:chExt cx="5373233" cy="2473188"/>
          </a:xfrm>
        </p:grpSpPr>
        <p:grpSp>
          <p:nvGrpSpPr>
            <p:cNvPr id="45" name="Groupe 44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9" name="Groupe 48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50" name="Rectangle 49"/>
            <p:cNvSpPr/>
            <p:nvPr/>
          </p:nvSpPr>
          <p:spPr>
            <a:xfrm>
              <a:off x="3160436" y="4822081"/>
              <a:ext cx="5344385" cy="8419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CONVENTION</a:t>
              </a:r>
            </a:p>
            <a:p>
              <a:pPr algn="ctr"/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CITOYENNE </a:t>
              </a:r>
              <a:endParaRPr lang="fr-FR" sz="1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64" name="Groupe 63"/>
          <p:cNvGrpSpPr/>
          <p:nvPr/>
        </p:nvGrpSpPr>
        <p:grpSpPr>
          <a:xfrm>
            <a:off x="5159376" y="3452593"/>
            <a:ext cx="2221491" cy="1536921"/>
            <a:chOff x="3131588" y="4003604"/>
            <a:chExt cx="5361017" cy="2473188"/>
          </a:xfrm>
        </p:grpSpPr>
        <p:grpSp>
          <p:nvGrpSpPr>
            <p:cNvPr id="65" name="Groupe 64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6" name="Groupe 65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67" name="Rectangle 66"/>
            <p:cNvSpPr/>
            <p:nvPr/>
          </p:nvSpPr>
          <p:spPr>
            <a:xfrm>
              <a:off x="3148220" y="4574052"/>
              <a:ext cx="5344385" cy="11886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REGLEMENTATION </a:t>
              </a:r>
            </a:p>
            <a:p>
              <a:pPr algn="ctr"/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ENVIRONNEMENTALE</a:t>
              </a:r>
            </a:p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2020</a:t>
              </a:r>
              <a:endParaRPr lang="fr-FR" sz="1400" b="1" dirty="0">
                <a:latin typeface="Bahnschrift" panose="020B0502040204020203" pitchFamily="34" charset="0"/>
              </a:endParaRPr>
            </a:p>
          </p:txBody>
        </p:sp>
      </p:grpSp>
      <p:grpSp>
        <p:nvGrpSpPr>
          <p:cNvPr id="73" name="Groupe 72"/>
          <p:cNvGrpSpPr/>
          <p:nvPr/>
        </p:nvGrpSpPr>
        <p:grpSpPr>
          <a:xfrm>
            <a:off x="7518875" y="3425019"/>
            <a:ext cx="2226553" cy="1536921"/>
            <a:chOff x="3131588" y="4003604"/>
            <a:chExt cx="5373233" cy="2473188"/>
          </a:xfrm>
        </p:grpSpPr>
        <p:grpSp>
          <p:nvGrpSpPr>
            <p:cNvPr id="74" name="Groupe 73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5" name="Groupe 74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76" name="Rectangle 75"/>
            <p:cNvSpPr/>
            <p:nvPr/>
          </p:nvSpPr>
          <p:spPr>
            <a:xfrm>
              <a:off x="3160436" y="4822081"/>
              <a:ext cx="5344385" cy="8419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ELECTIONS</a:t>
              </a:r>
            </a:p>
            <a:p>
              <a:pPr algn="ctr"/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MUNICIPALES</a:t>
              </a:r>
              <a:endParaRPr lang="fr-FR" sz="1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</p:grpSp>
      <p:sp>
        <p:nvSpPr>
          <p:cNvPr id="82" name="Rectangle 81"/>
          <p:cNvSpPr/>
          <p:nvPr/>
        </p:nvSpPr>
        <p:spPr>
          <a:xfrm>
            <a:off x="249309" y="172049"/>
            <a:ext cx="11774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Bahnschrift" panose="020B0502040204020203" pitchFamily="34" charset="0"/>
              </a:rPr>
              <a:t>LE CONTEXTE DE LA NECESSAIRE </a:t>
            </a:r>
            <a:r>
              <a:rPr lang="fr-FR" sz="2800" b="1" dirty="0" smtClean="0">
                <a:solidFill>
                  <a:srgbClr val="FF3B3B"/>
                </a:solidFill>
                <a:latin typeface="Bahnschrift" panose="020B0502040204020203" pitchFamily="34" charset="0"/>
              </a:rPr>
              <a:t>STRATEGIE BAS-CARBONE</a:t>
            </a:r>
            <a:endParaRPr lang="fr-FR" sz="2000" b="1" dirty="0">
              <a:solidFill>
                <a:srgbClr val="FF3B3B"/>
              </a:solidFill>
              <a:latin typeface="Bahnschrift" panose="020B0502040204020203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15887" y="1361353"/>
            <a:ext cx="18444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INTERNE </a:t>
            </a:r>
          </a:p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GROUPE</a:t>
            </a:r>
            <a:endParaRPr lang="fr-FR" sz="2000" b="1" dirty="0">
              <a:latin typeface="Bahnschrift" panose="020B0502040204020203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271680" y="1383002"/>
            <a:ext cx="26514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latin typeface="Bahnschrift" panose="020B0502040204020203" pitchFamily="34" charset="0"/>
              </a:rPr>
              <a:t>UN CONTEXTE POLITIQUE </a:t>
            </a:r>
            <a:endParaRPr lang="fr-FR" sz="2000" b="1" dirty="0">
              <a:latin typeface="Bahnschrift" panose="020B0502040204020203" pitchFamily="34" charset="0"/>
            </a:endParaRPr>
          </a:p>
        </p:txBody>
      </p:sp>
      <p:grpSp>
        <p:nvGrpSpPr>
          <p:cNvPr id="85" name="Groupe 84"/>
          <p:cNvGrpSpPr/>
          <p:nvPr/>
        </p:nvGrpSpPr>
        <p:grpSpPr>
          <a:xfrm>
            <a:off x="2814436" y="2098402"/>
            <a:ext cx="2200997" cy="1548915"/>
            <a:chOff x="3131588" y="4003604"/>
            <a:chExt cx="5311560" cy="2473188"/>
          </a:xfrm>
        </p:grpSpPr>
        <p:grpSp>
          <p:nvGrpSpPr>
            <p:cNvPr id="86" name="Groupe 85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7" name="Groupe 86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89" name="Rectangle 88"/>
            <p:cNvSpPr/>
            <p:nvPr/>
          </p:nvSpPr>
          <p:spPr>
            <a:xfrm>
              <a:off x="3303501" y="4478474"/>
              <a:ext cx="5139647" cy="11794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HYPERION </a:t>
              </a:r>
            </a:p>
            <a:p>
              <a:pPr algn="ctr"/>
              <a:endParaRPr lang="fr-FR" sz="1400" b="1" dirty="0" smtClean="0">
                <a:latin typeface="Bahnschrift" panose="020B0502040204020203" pitchFamily="34" charset="0"/>
              </a:endParaRPr>
            </a:p>
            <a:p>
              <a:pPr algn="ctr"/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BORDEAUX </a:t>
              </a:r>
              <a:endParaRPr lang="fr-FR" sz="1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  <p:cxnSp>
          <p:nvCxnSpPr>
            <p:cNvPr id="90" name="Connecteur droit 89"/>
            <p:cNvCxnSpPr/>
            <p:nvPr/>
          </p:nvCxnSpPr>
          <p:spPr>
            <a:xfrm>
              <a:off x="5055177" y="5168375"/>
              <a:ext cx="1636296" cy="0"/>
            </a:xfrm>
            <a:prstGeom prst="line">
              <a:avLst/>
            </a:prstGeom>
            <a:ln w="28575">
              <a:solidFill>
                <a:srgbClr val="FF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Rectangle 94"/>
          <p:cNvSpPr/>
          <p:nvPr/>
        </p:nvSpPr>
        <p:spPr>
          <a:xfrm>
            <a:off x="4748628" y="1376920"/>
            <a:ext cx="2964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UN CONTEXTE REGLEMENTAIRE</a:t>
            </a:r>
            <a:endParaRPr lang="fr-FR" sz="2000" b="1" dirty="0">
              <a:latin typeface="Bahnschrift" panose="020B0502040204020203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683420" y="1361353"/>
            <a:ext cx="23819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latin typeface="Bahnschrift" panose="020B0502040204020203" pitchFamily="34" charset="0"/>
              </a:rPr>
              <a:t>DES PROJETS PHARES</a:t>
            </a:r>
            <a:endParaRPr lang="fr-FR" sz="2000" b="1" dirty="0">
              <a:latin typeface="Bahnschrift" panose="020B0502040204020203" pitchFamily="34" charset="0"/>
            </a:endParaRPr>
          </a:p>
        </p:txBody>
      </p:sp>
      <p:grpSp>
        <p:nvGrpSpPr>
          <p:cNvPr id="97" name="Groupe 96"/>
          <p:cNvGrpSpPr/>
          <p:nvPr/>
        </p:nvGrpSpPr>
        <p:grpSpPr>
          <a:xfrm>
            <a:off x="9867728" y="2093901"/>
            <a:ext cx="2226553" cy="1536921"/>
            <a:chOff x="3131588" y="4003604"/>
            <a:chExt cx="5373233" cy="2473188"/>
          </a:xfrm>
        </p:grpSpPr>
        <p:grpSp>
          <p:nvGrpSpPr>
            <p:cNvPr id="98" name="Groupe 97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103" name="Rectangle 102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9" name="Groupe 98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0" name="Rectangle 99"/>
            <p:cNvSpPr/>
            <p:nvPr/>
          </p:nvSpPr>
          <p:spPr>
            <a:xfrm>
              <a:off x="3160436" y="4822081"/>
              <a:ext cx="5344385" cy="8419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POST</a:t>
              </a:r>
            </a:p>
            <a:p>
              <a:pPr algn="ctr"/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COVID  </a:t>
              </a:r>
              <a:endParaRPr lang="fr-FR" sz="1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105" name="Groupe 104"/>
          <p:cNvGrpSpPr/>
          <p:nvPr/>
        </p:nvGrpSpPr>
        <p:grpSpPr>
          <a:xfrm>
            <a:off x="9872964" y="3418937"/>
            <a:ext cx="2226553" cy="1536921"/>
            <a:chOff x="3131588" y="4003604"/>
            <a:chExt cx="5373233" cy="2473188"/>
          </a:xfrm>
        </p:grpSpPr>
        <p:grpSp>
          <p:nvGrpSpPr>
            <p:cNvPr id="106" name="Groupe 105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7" name="Groupe 106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8" name="Rectangle 107"/>
            <p:cNvSpPr/>
            <p:nvPr/>
          </p:nvSpPr>
          <p:spPr>
            <a:xfrm>
              <a:off x="3160436" y="4822081"/>
              <a:ext cx="5344385" cy="8419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COUTS</a:t>
              </a:r>
            </a:p>
            <a:p>
              <a:pPr algn="ctr"/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CONSTRUCTION </a:t>
              </a:r>
              <a:endParaRPr lang="fr-FR" sz="1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</p:grpSp>
      <p:sp>
        <p:nvSpPr>
          <p:cNvPr id="113" name="Rectangle 112"/>
          <p:cNvSpPr/>
          <p:nvPr/>
        </p:nvSpPr>
        <p:spPr>
          <a:xfrm>
            <a:off x="9625769" y="1376920"/>
            <a:ext cx="26514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UN CONTEXTE ECONOMIQUE</a:t>
            </a:r>
            <a:endParaRPr lang="fr-FR" sz="20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pic>
        <p:nvPicPr>
          <p:cNvPr id="114" name="Image 1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029" y="3536649"/>
            <a:ext cx="1929684" cy="255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66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216755" y="25418"/>
            <a:ext cx="93416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3200" b="1" kern="1400" spc="-5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Des outils pour s’engager dans le </a:t>
            </a:r>
            <a:r>
              <a:rPr lang="fr-FR" sz="3200" b="1" kern="1400" spc="-50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SCOPE 3a </a:t>
            </a:r>
            <a:endParaRPr lang="fr-FR" sz="3200" kern="1400" spc="-5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7" name="Groupe 66"/>
          <p:cNvGrpSpPr/>
          <p:nvPr/>
        </p:nvGrpSpPr>
        <p:grpSpPr>
          <a:xfrm>
            <a:off x="175062" y="4001569"/>
            <a:ext cx="2459886" cy="1444167"/>
            <a:chOff x="3131588" y="4003604"/>
            <a:chExt cx="5373233" cy="2473188"/>
          </a:xfrm>
        </p:grpSpPr>
        <p:grpSp>
          <p:nvGrpSpPr>
            <p:cNvPr id="68" name="Groupe 67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9" name="Groupe 68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70" name="Rectangle 69"/>
            <p:cNvSpPr/>
            <p:nvPr/>
          </p:nvSpPr>
          <p:spPr>
            <a:xfrm>
              <a:off x="3160437" y="4822081"/>
              <a:ext cx="5344384" cy="7906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2400" b="1" dirty="0" smtClean="0">
                  <a:latin typeface="Bahnschrift" panose="020B0502040204020203" pitchFamily="34" charset="0"/>
                </a:rPr>
                <a:t>SCOPE</a:t>
              </a:r>
              <a:r>
                <a:rPr lang="fr-FR" sz="2400" b="1" dirty="0">
                  <a:solidFill>
                    <a:srgbClr val="FF0000"/>
                  </a:solidFill>
                  <a:latin typeface="Bahnschrift" panose="020B0502040204020203" pitchFamily="34" charset="0"/>
                </a:rPr>
                <a:t> </a:t>
              </a:r>
              <a:r>
                <a:rPr lang="fr-FR" sz="2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3a</a:t>
              </a:r>
              <a:endParaRPr lang="fr-FR" sz="2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  <p:cxnSp>
          <p:nvCxnSpPr>
            <p:cNvPr id="71" name="Connecteur droit 70"/>
            <p:cNvCxnSpPr/>
            <p:nvPr/>
          </p:nvCxnSpPr>
          <p:spPr>
            <a:xfrm>
              <a:off x="4941209" y="5752836"/>
              <a:ext cx="1636295" cy="0"/>
            </a:xfrm>
            <a:prstGeom prst="line">
              <a:avLst/>
            </a:prstGeom>
            <a:ln w="28575">
              <a:solidFill>
                <a:srgbClr val="FF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Image 4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9168" y="4009161"/>
            <a:ext cx="1054852" cy="944102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4852" y="4923585"/>
            <a:ext cx="1718272" cy="1030432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4852" y="2971255"/>
            <a:ext cx="1921816" cy="951757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3064914" y="3009222"/>
            <a:ext cx="2153375" cy="963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/>
                </a:solidFill>
              </a:rPr>
              <a:t>Dimension Urbaine 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Participer au choix de la ville de développement local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074710" y="4004454"/>
            <a:ext cx="2153375" cy="9487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</a:rPr>
              <a:t>Ressources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Améliorer notre Impact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078987" y="4989008"/>
            <a:ext cx="2152090" cy="8995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C00000"/>
                </a:solidFill>
              </a:rPr>
              <a:t>Qualité de vie et Résilience 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Construire un patrimoine pour 2050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064914" y="5924433"/>
            <a:ext cx="2153375" cy="7277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Labels et reconnaissance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Avancer et partager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852171" y="3972477"/>
            <a:ext cx="2512024" cy="2481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ECONOMIE CIRCULAIRE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852171" y="4267445"/>
            <a:ext cx="2512024" cy="2700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SOBRIETE ENERGETIQUE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834151" y="4584288"/>
            <a:ext cx="2530044" cy="3392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CONSTRUCTION BAS-CARBONE</a:t>
            </a:r>
            <a:endParaRPr lang="fr-FR" sz="1400" dirty="0">
              <a:solidFill>
                <a:schemeClr val="tx1"/>
              </a:solidFill>
            </a:endParaRPr>
          </a:p>
        </p:txBody>
      </p:sp>
      <p:grpSp>
        <p:nvGrpSpPr>
          <p:cNvPr id="64" name="Groupe 63"/>
          <p:cNvGrpSpPr/>
          <p:nvPr/>
        </p:nvGrpSpPr>
        <p:grpSpPr>
          <a:xfrm>
            <a:off x="5324325" y="1372936"/>
            <a:ext cx="2195616" cy="1099057"/>
            <a:chOff x="3131588" y="4003604"/>
            <a:chExt cx="5298574" cy="2473188"/>
          </a:xfrm>
        </p:grpSpPr>
        <p:grpSp>
          <p:nvGrpSpPr>
            <p:cNvPr id="134" name="Groupe 133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140" name="Rectangle 139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35" name="Groupe 134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138" name="Rectangle 137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6" name="Rectangle 135"/>
            <p:cNvSpPr/>
            <p:nvPr/>
          </p:nvSpPr>
          <p:spPr>
            <a:xfrm>
              <a:off x="3495306" y="4841006"/>
              <a:ext cx="4599580" cy="6925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EIFFAGE </a:t>
              </a:r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IMMOBILIER</a:t>
              </a:r>
              <a:endParaRPr lang="fr-FR" sz="1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  <p:cxnSp>
          <p:nvCxnSpPr>
            <p:cNvPr id="137" name="Connecteur droit 136"/>
            <p:cNvCxnSpPr/>
            <p:nvPr/>
          </p:nvCxnSpPr>
          <p:spPr>
            <a:xfrm>
              <a:off x="4941209" y="5752836"/>
              <a:ext cx="1636295" cy="0"/>
            </a:xfrm>
            <a:prstGeom prst="line">
              <a:avLst/>
            </a:prstGeom>
            <a:ln w="28575">
              <a:solidFill>
                <a:srgbClr val="FF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e 64"/>
          <p:cNvGrpSpPr/>
          <p:nvPr/>
        </p:nvGrpSpPr>
        <p:grpSpPr>
          <a:xfrm>
            <a:off x="2943009" y="1366848"/>
            <a:ext cx="2226553" cy="1099057"/>
            <a:chOff x="3131588" y="4003604"/>
            <a:chExt cx="5373233" cy="2473188"/>
          </a:xfrm>
        </p:grpSpPr>
        <p:grpSp>
          <p:nvGrpSpPr>
            <p:cNvPr id="126" name="Groupe 125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132" name="Rectangle 131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7" name="Groupe 126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130" name="Rectangle 129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28" name="Rectangle 127"/>
            <p:cNvSpPr/>
            <p:nvPr/>
          </p:nvSpPr>
          <p:spPr>
            <a:xfrm>
              <a:off x="3160436" y="4822081"/>
              <a:ext cx="5344385" cy="6925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EIFFAGE </a:t>
              </a:r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AMENAGEMENT</a:t>
              </a:r>
              <a:endParaRPr lang="fr-FR" sz="1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  <p:cxnSp>
          <p:nvCxnSpPr>
            <p:cNvPr id="129" name="Connecteur droit 128"/>
            <p:cNvCxnSpPr/>
            <p:nvPr/>
          </p:nvCxnSpPr>
          <p:spPr>
            <a:xfrm>
              <a:off x="4941209" y="5752836"/>
              <a:ext cx="1636295" cy="0"/>
            </a:xfrm>
            <a:prstGeom prst="line">
              <a:avLst/>
            </a:prstGeom>
            <a:ln w="28575">
              <a:solidFill>
                <a:srgbClr val="FF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e 65"/>
          <p:cNvGrpSpPr/>
          <p:nvPr/>
        </p:nvGrpSpPr>
        <p:grpSpPr>
          <a:xfrm>
            <a:off x="7658138" y="1386234"/>
            <a:ext cx="2212606" cy="1099057"/>
            <a:chOff x="3131588" y="4003604"/>
            <a:chExt cx="5334706" cy="2473188"/>
          </a:xfrm>
        </p:grpSpPr>
        <p:grpSp>
          <p:nvGrpSpPr>
            <p:cNvPr id="118" name="Groupe 117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9" name="Groupe 118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20" name="Rectangle 119"/>
            <p:cNvSpPr/>
            <p:nvPr/>
          </p:nvSpPr>
          <p:spPr>
            <a:xfrm>
              <a:off x="3169760" y="4812058"/>
              <a:ext cx="5296534" cy="6925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EIFFAGE </a:t>
              </a:r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CONSTRUCTION</a:t>
              </a:r>
              <a:endParaRPr lang="fr-FR" sz="1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  <p:cxnSp>
          <p:nvCxnSpPr>
            <p:cNvPr id="121" name="Connecteur droit 120"/>
            <p:cNvCxnSpPr/>
            <p:nvPr/>
          </p:nvCxnSpPr>
          <p:spPr>
            <a:xfrm>
              <a:off x="4941209" y="5752836"/>
              <a:ext cx="1636295" cy="0"/>
            </a:xfrm>
            <a:prstGeom prst="line">
              <a:avLst/>
            </a:prstGeom>
            <a:ln w="28575">
              <a:solidFill>
                <a:srgbClr val="FF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Arc 75"/>
          <p:cNvSpPr/>
          <p:nvPr/>
        </p:nvSpPr>
        <p:spPr>
          <a:xfrm rot="3434501" flipV="1">
            <a:off x="4783626" y="683347"/>
            <a:ext cx="1432558" cy="2123441"/>
          </a:xfrm>
          <a:prstGeom prst="arc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Arc 76"/>
          <p:cNvSpPr/>
          <p:nvPr/>
        </p:nvSpPr>
        <p:spPr>
          <a:xfrm rot="3434501" flipV="1">
            <a:off x="7211120" y="667497"/>
            <a:ext cx="1432558" cy="2123441"/>
          </a:xfrm>
          <a:prstGeom prst="arc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4112467" y="2586570"/>
            <a:ext cx="2214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CPAUPE</a:t>
            </a:r>
            <a:endParaRPr lang="fr-FR" sz="1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549842" y="2547642"/>
            <a:ext cx="2214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MARCHE DE TRAVAUX</a:t>
            </a:r>
            <a:endParaRPr lang="fr-FR" sz="1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Accolade ouvrante 5"/>
          <p:cNvSpPr/>
          <p:nvPr/>
        </p:nvSpPr>
        <p:spPr>
          <a:xfrm>
            <a:off x="2752893" y="2825422"/>
            <a:ext cx="403891" cy="3938905"/>
          </a:xfrm>
          <a:prstGeom prst="leftBrace">
            <a:avLst>
              <a:gd name="adj1" fmla="val 8333"/>
              <a:gd name="adj2" fmla="val 48270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141"/>
          <p:cNvSpPr/>
          <p:nvPr/>
        </p:nvSpPr>
        <p:spPr>
          <a:xfrm rot="20173878">
            <a:off x="2902137" y="856329"/>
            <a:ext cx="2214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latin typeface="Bahnschrift" panose="020B0502040204020203" pitchFamily="34" charset="0"/>
              </a:rPr>
              <a:t>UNE CHARTE</a:t>
            </a:r>
            <a:endParaRPr lang="fr-FR" sz="1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143" name="Rectangle 142"/>
          <p:cNvSpPr/>
          <p:nvPr/>
        </p:nvSpPr>
        <p:spPr>
          <a:xfrm rot="19987863">
            <a:off x="5380190" y="931020"/>
            <a:ext cx="2214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latin typeface="Bahnschrift" panose="020B0502040204020203" pitchFamily="34" charset="0"/>
              </a:rPr>
              <a:t>TROIS PRIORITES</a:t>
            </a:r>
            <a:endParaRPr lang="fr-FR" sz="1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144" name="Rectangle 143"/>
          <p:cNvSpPr/>
          <p:nvPr/>
        </p:nvSpPr>
        <p:spPr>
          <a:xfrm rot="20012625">
            <a:off x="7645208" y="732301"/>
            <a:ext cx="2214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latin typeface="Bahnschrift" panose="020B0502040204020203" pitchFamily="34" charset="0"/>
              </a:rPr>
              <a:t>TROIS AXES DE TRAVAIL</a:t>
            </a:r>
            <a:endParaRPr lang="fr-FR" sz="1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985120" y="4882451"/>
            <a:ext cx="4534821" cy="1048002"/>
          </a:xfrm>
          <a:prstGeom prst="rect">
            <a:avLst/>
          </a:prstGeom>
          <a:noFill/>
          <a:ln w="38100">
            <a:solidFill>
              <a:srgbClr val="FF3B3B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666129" y="5043329"/>
            <a:ext cx="449494" cy="484614"/>
          </a:xfrm>
          <a:prstGeom prst="ellipse">
            <a:avLst/>
          </a:prstGeom>
          <a:solidFill>
            <a:srgbClr val="FF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3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685482" y="5158611"/>
            <a:ext cx="2577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STRATEGIE BIODIVERSITE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410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0674" y="197180"/>
            <a:ext cx="7530774" cy="575326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452078" y="1535672"/>
            <a:ext cx="1844157" cy="655690"/>
          </a:xfrm>
          <a:prstGeom prst="rect">
            <a:avLst/>
          </a:prstGeom>
          <a:noFill/>
          <a:ln w="38100">
            <a:solidFill>
              <a:srgbClr val="FF3B3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 rot="16200000">
            <a:off x="9614833" y="1311339"/>
            <a:ext cx="420535" cy="1057731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674078" y="3073813"/>
            <a:ext cx="2259958" cy="1165677"/>
          </a:xfrm>
          <a:prstGeom prst="rect">
            <a:avLst/>
          </a:prstGeom>
          <a:noFill/>
          <a:ln w="38100">
            <a:solidFill>
              <a:srgbClr val="FF3B3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909453" y="1754910"/>
            <a:ext cx="2424546" cy="2609272"/>
          </a:xfrm>
          <a:prstGeom prst="rect">
            <a:avLst/>
          </a:prstGeom>
          <a:noFill/>
          <a:ln w="38100">
            <a:solidFill>
              <a:srgbClr val="FF3B3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10358753" y="1613904"/>
            <a:ext cx="1570178" cy="452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dirty="0" smtClean="0"/>
              <a:t>TOITURE 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861949" y="6054667"/>
            <a:ext cx="2072087" cy="452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dirty="0" smtClean="0"/>
              <a:t>REVETEMENT SOL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281544" y="2820404"/>
            <a:ext cx="1570178" cy="452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dirty="0" smtClean="0"/>
              <a:t>PLEINE TERRE</a:t>
            </a:r>
            <a:endParaRPr lang="fr-FR" dirty="0"/>
          </a:p>
        </p:txBody>
      </p:sp>
      <p:sp>
        <p:nvSpPr>
          <p:cNvPr id="12" name="Flèche vers le bas 11"/>
          <p:cNvSpPr/>
          <p:nvPr/>
        </p:nvSpPr>
        <p:spPr>
          <a:xfrm>
            <a:off x="6593789" y="4239490"/>
            <a:ext cx="420535" cy="1803516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bas 12"/>
          <p:cNvSpPr/>
          <p:nvPr/>
        </p:nvSpPr>
        <p:spPr>
          <a:xfrm rot="5400000">
            <a:off x="2171628" y="2502921"/>
            <a:ext cx="420535" cy="1057731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9393011" y="2191362"/>
            <a:ext cx="2535920" cy="93744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NOUVEAUX USAGES</a:t>
            </a:r>
            <a:endParaRPr lang="fr-FR" sz="2400" b="1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8015318" y="5812245"/>
            <a:ext cx="2535920" cy="93744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INNOVATION Eiffage Route </a:t>
            </a:r>
            <a:endParaRPr lang="fr-FR" sz="2400" b="1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37826" y="3407216"/>
            <a:ext cx="2535920" cy="93744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INNOVATION îlot de Fraicheur </a:t>
            </a:r>
            <a:endParaRPr lang="fr-FR" sz="2400" b="1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393011" y="3136213"/>
            <a:ext cx="26593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… participe à l’isolation du bâtiment hiver / été  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231356" y="4339613"/>
            <a:ext cx="22280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… réduire </a:t>
            </a:r>
            <a:r>
              <a:rPr lang="fr-FR" b="1" smtClean="0"/>
              <a:t>les effets </a:t>
            </a:r>
            <a:r>
              <a:rPr lang="fr-FR" b="1" dirty="0" smtClean="0"/>
              <a:t>d’îlot de Chaleur Urbain. 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9491096" y="5269820"/>
            <a:ext cx="26593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… réduire les effet d’îlot de Chaleur Urbain. 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329224" y="168646"/>
            <a:ext cx="6685100" cy="5859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ts val="3000"/>
            </a:pPr>
            <a:r>
              <a:rPr lang="fr-FR" sz="3208" b="1" dirty="0" smtClean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TROIS CHANGEMENTS DANS LES CCTP </a:t>
            </a:r>
            <a:endParaRPr lang="fr-FR" sz="3208" b="1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52384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1634" y="4419721"/>
            <a:ext cx="1126950" cy="1126950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3503045" y="4419720"/>
            <a:ext cx="3505403" cy="12664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NOS </a:t>
            </a:r>
            <a:r>
              <a:rPr lang="fr-FR" sz="1600" b="1" dirty="0" smtClean="0">
                <a:solidFill>
                  <a:srgbClr val="FF0000"/>
                </a:solidFill>
              </a:rPr>
              <a:t>EMISSIONS DE GAZ A EFFET DE SERRE (EGES)</a:t>
            </a:r>
            <a:r>
              <a:rPr lang="fr-FR" sz="1600" b="1" dirty="0" smtClean="0">
                <a:solidFill>
                  <a:schemeClr val="tx1"/>
                </a:solidFill>
              </a:rPr>
              <a:t> LIES A NOS ACTIVITES CONCRETES 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685280" y="4479502"/>
            <a:ext cx="1636522" cy="10197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EGES 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LIEES A NOS PRODUITS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519950" y="1931932"/>
            <a:ext cx="1636522" cy="10197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EGES 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DIRECTES ET INDIRECTES DE L’ENTREPRISE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64126" y="-51056"/>
            <a:ext cx="93416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3200" b="1" kern="1400" spc="-5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Revoir ces engagements au regard du </a:t>
            </a:r>
            <a:r>
              <a:rPr lang="fr-FR" sz="3200" b="1" kern="1400" spc="-50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Rapport Climat </a:t>
            </a:r>
            <a:endParaRPr lang="fr-FR" sz="3200" kern="1400" spc="-5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6944" y="5621072"/>
            <a:ext cx="1529521" cy="101413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2237" y="4419720"/>
            <a:ext cx="1533043" cy="1148302"/>
          </a:xfrm>
          <a:prstGeom prst="rect">
            <a:avLst/>
          </a:prstGeom>
        </p:spPr>
      </p:pic>
      <p:grpSp>
        <p:nvGrpSpPr>
          <p:cNvPr id="12" name="Groupe 11"/>
          <p:cNvGrpSpPr/>
          <p:nvPr/>
        </p:nvGrpSpPr>
        <p:grpSpPr>
          <a:xfrm>
            <a:off x="3096739" y="745814"/>
            <a:ext cx="6300419" cy="3559841"/>
            <a:chOff x="3702896" y="1002420"/>
            <a:chExt cx="6300419" cy="3559841"/>
          </a:xfrm>
        </p:grpSpPr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54621" y="1015228"/>
              <a:ext cx="2207547" cy="1308760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>
              <a:off x="4073504" y="1251153"/>
              <a:ext cx="3522747" cy="9214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DEPLACEMENT DES COLLABORATEURS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078874" y="2272463"/>
              <a:ext cx="3535731" cy="833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NOS INSTALLATIONS, BUREAUX &amp; EQUIPEMENTS 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060520" y="3205908"/>
              <a:ext cx="3535731" cy="117203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NOS </a:t>
              </a:r>
              <a:r>
                <a:rPr lang="fr-FR" sz="1600" b="1" dirty="0" smtClean="0">
                  <a:solidFill>
                    <a:srgbClr val="FF0000"/>
                  </a:solidFill>
                </a:rPr>
                <a:t>EMISSIONS DE GAZ A EFFET DE SERRE (EGES)</a:t>
              </a:r>
              <a:r>
                <a:rPr lang="fr-FR" sz="1600" b="1" dirty="0" smtClean="0">
                  <a:solidFill>
                    <a:schemeClr val="tx1"/>
                  </a:solidFill>
                </a:rPr>
                <a:t> LIES AUX ACHATS ELECTRICITE, ENERGIE, CHALEUR… 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702896" y="1002420"/>
              <a:ext cx="6300419" cy="3559841"/>
            </a:xfrm>
            <a:prstGeom prst="rect">
              <a:avLst/>
            </a:prstGeom>
            <a:noFill/>
            <a:ln w="38100">
              <a:solidFill>
                <a:srgbClr val="FF3B3B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19043" y="2266554"/>
              <a:ext cx="2143125" cy="2143125"/>
            </a:xfrm>
            <a:prstGeom prst="rect">
              <a:avLst/>
            </a:prstGeom>
          </p:spPr>
        </p:pic>
      </p:grpSp>
      <p:pic>
        <p:nvPicPr>
          <p:cNvPr id="11" name="Image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2058" y="5621072"/>
            <a:ext cx="2007464" cy="1003732"/>
          </a:xfrm>
          <a:prstGeom prst="rect">
            <a:avLst/>
          </a:prstGeom>
        </p:spPr>
      </p:pic>
      <p:grpSp>
        <p:nvGrpSpPr>
          <p:cNvPr id="55" name="Groupe 54"/>
          <p:cNvGrpSpPr/>
          <p:nvPr/>
        </p:nvGrpSpPr>
        <p:grpSpPr>
          <a:xfrm>
            <a:off x="175062" y="1002421"/>
            <a:ext cx="2486300" cy="4443315"/>
            <a:chOff x="407081" y="1307490"/>
            <a:chExt cx="3184756" cy="4443315"/>
          </a:xfrm>
        </p:grpSpPr>
        <p:grpSp>
          <p:nvGrpSpPr>
            <p:cNvPr id="56" name="Groupe 55"/>
            <p:cNvGrpSpPr/>
            <p:nvPr/>
          </p:nvGrpSpPr>
          <p:grpSpPr>
            <a:xfrm>
              <a:off x="440915" y="1307490"/>
              <a:ext cx="3150922" cy="1803122"/>
              <a:chOff x="3131588" y="4003604"/>
              <a:chExt cx="5373233" cy="2473188"/>
            </a:xfrm>
          </p:grpSpPr>
          <p:grpSp>
            <p:nvGrpSpPr>
              <p:cNvPr id="103" name="Groupe 102"/>
              <p:cNvGrpSpPr/>
              <p:nvPr/>
            </p:nvGrpSpPr>
            <p:grpSpPr>
              <a:xfrm>
                <a:off x="3131588" y="4003605"/>
                <a:ext cx="1176517" cy="2473187"/>
                <a:chOff x="957083" y="406400"/>
                <a:chExt cx="1176517" cy="2473187"/>
              </a:xfrm>
            </p:grpSpPr>
            <p:sp>
              <p:nvSpPr>
                <p:cNvPr id="109" name="Rectangle 108"/>
                <p:cNvSpPr/>
                <p:nvPr/>
              </p:nvSpPr>
              <p:spPr>
                <a:xfrm>
                  <a:off x="957083" y="660399"/>
                  <a:ext cx="847439" cy="1821543"/>
                </a:xfrm>
                <a:prstGeom prst="rect">
                  <a:avLst/>
                </a:pr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1320800" y="406400"/>
                  <a:ext cx="812800" cy="247318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4" name="Groupe 103"/>
              <p:cNvGrpSpPr/>
              <p:nvPr/>
            </p:nvGrpSpPr>
            <p:grpSpPr>
              <a:xfrm>
                <a:off x="7243881" y="4003604"/>
                <a:ext cx="1186281" cy="2473187"/>
                <a:chOff x="618241" y="396818"/>
                <a:chExt cx="1186281" cy="2473187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57083" y="660399"/>
                  <a:ext cx="847439" cy="1821543"/>
                </a:xfrm>
                <a:prstGeom prst="rect">
                  <a:avLst/>
                </a:pr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618241" y="396818"/>
                  <a:ext cx="812800" cy="247318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05" name="Rectangle 104"/>
              <p:cNvSpPr/>
              <p:nvPr/>
            </p:nvSpPr>
            <p:spPr>
              <a:xfrm>
                <a:off x="3160436" y="4822081"/>
                <a:ext cx="5344385" cy="458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2400" b="1" dirty="0" smtClean="0">
                    <a:latin typeface="Bahnschrift" panose="020B0502040204020203" pitchFamily="34" charset="0"/>
                  </a:rPr>
                  <a:t>SCOPE</a:t>
                </a:r>
                <a:r>
                  <a:rPr lang="fr-FR" sz="2400" b="1" dirty="0">
                    <a:solidFill>
                      <a:srgbClr val="FF0000"/>
                    </a:solidFill>
                    <a:latin typeface="Bahnschrift" panose="020B0502040204020203" pitchFamily="34" charset="0"/>
                  </a:rPr>
                  <a:t> </a:t>
                </a:r>
                <a:r>
                  <a:rPr lang="fr-FR" sz="2400" b="1" dirty="0" smtClean="0">
                    <a:solidFill>
                      <a:srgbClr val="FF0000"/>
                    </a:solidFill>
                    <a:latin typeface="Bahnschrift" panose="020B0502040204020203" pitchFamily="34" charset="0"/>
                  </a:rPr>
                  <a:t>1</a:t>
                </a:r>
                <a:endParaRPr lang="fr-FR" sz="2400" b="1" dirty="0">
                  <a:solidFill>
                    <a:srgbClr val="FF0000"/>
                  </a:solidFill>
                  <a:latin typeface="Bahnschrift" panose="020B0502040204020203" pitchFamily="34" charset="0"/>
                </a:endParaRPr>
              </a:p>
            </p:txBody>
          </p:sp>
          <p:cxnSp>
            <p:nvCxnSpPr>
              <p:cNvPr id="106" name="Connecteur droit 105"/>
              <p:cNvCxnSpPr/>
              <p:nvPr/>
            </p:nvCxnSpPr>
            <p:spPr>
              <a:xfrm>
                <a:off x="4941209" y="5752836"/>
                <a:ext cx="1636295" cy="0"/>
              </a:xfrm>
              <a:prstGeom prst="line">
                <a:avLst/>
              </a:prstGeom>
              <a:ln w="28575">
                <a:solidFill>
                  <a:srgbClr val="FF3B3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e 56"/>
            <p:cNvGrpSpPr/>
            <p:nvPr/>
          </p:nvGrpSpPr>
          <p:grpSpPr>
            <a:xfrm>
              <a:off x="423998" y="2810226"/>
              <a:ext cx="3150922" cy="1727597"/>
              <a:chOff x="3131588" y="4003604"/>
              <a:chExt cx="5373233" cy="2473188"/>
            </a:xfrm>
          </p:grpSpPr>
          <p:grpSp>
            <p:nvGrpSpPr>
              <p:cNvPr id="94" name="Groupe 93"/>
              <p:cNvGrpSpPr/>
              <p:nvPr/>
            </p:nvGrpSpPr>
            <p:grpSpPr>
              <a:xfrm>
                <a:off x="3131588" y="4003605"/>
                <a:ext cx="1176517" cy="2473187"/>
                <a:chOff x="957083" y="406400"/>
                <a:chExt cx="1176517" cy="2473187"/>
              </a:xfrm>
            </p:grpSpPr>
            <p:sp>
              <p:nvSpPr>
                <p:cNvPr id="100" name="Rectangle 99"/>
                <p:cNvSpPr/>
                <p:nvPr/>
              </p:nvSpPr>
              <p:spPr>
                <a:xfrm>
                  <a:off x="957083" y="660399"/>
                  <a:ext cx="847439" cy="1821543"/>
                </a:xfrm>
                <a:prstGeom prst="rect">
                  <a:avLst/>
                </a:pr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1320800" y="406400"/>
                  <a:ext cx="812800" cy="247318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95" name="Groupe 94"/>
              <p:cNvGrpSpPr/>
              <p:nvPr/>
            </p:nvGrpSpPr>
            <p:grpSpPr>
              <a:xfrm>
                <a:off x="7243881" y="4003604"/>
                <a:ext cx="1186281" cy="2473187"/>
                <a:chOff x="618241" y="396818"/>
                <a:chExt cx="1186281" cy="2473187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957083" y="660399"/>
                  <a:ext cx="847439" cy="1821543"/>
                </a:xfrm>
                <a:prstGeom prst="rect">
                  <a:avLst/>
                </a:pr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618241" y="396818"/>
                  <a:ext cx="812800" cy="247318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3160436" y="4822081"/>
                <a:ext cx="5344385" cy="458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2400" b="1" dirty="0" smtClean="0">
                    <a:latin typeface="Bahnschrift" panose="020B0502040204020203" pitchFamily="34" charset="0"/>
                  </a:rPr>
                  <a:t>SCOPE</a:t>
                </a:r>
                <a:r>
                  <a:rPr lang="fr-FR" sz="2400" b="1" dirty="0">
                    <a:solidFill>
                      <a:srgbClr val="FF0000"/>
                    </a:solidFill>
                    <a:latin typeface="Bahnschrift" panose="020B0502040204020203" pitchFamily="34" charset="0"/>
                  </a:rPr>
                  <a:t> 2</a:t>
                </a:r>
              </a:p>
            </p:txBody>
          </p:sp>
          <p:cxnSp>
            <p:nvCxnSpPr>
              <p:cNvPr id="97" name="Connecteur droit 96"/>
              <p:cNvCxnSpPr/>
              <p:nvPr/>
            </p:nvCxnSpPr>
            <p:spPr>
              <a:xfrm>
                <a:off x="4941209" y="5752836"/>
                <a:ext cx="1636295" cy="0"/>
              </a:xfrm>
              <a:prstGeom prst="line">
                <a:avLst/>
              </a:prstGeom>
              <a:ln w="28575">
                <a:solidFill>
                  <a:srgbClr val="FF3B3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e 66"/>
            <p:cNvGrpSpPr/>
            <p:nvPr/>
          </p:nvGrpSpPr>
          <p:grpSpPr>
            <a:xfrm>
              <a:off x="407081" y="4306638"/>
              <a:ext cx="3150922" cy="1444167"/>
              <a:chOff x="3131588" y="4003604"/>
              <a:chExt cx="5373233" cy="2473188"/>
            </a:xfrm>
          </p:grpSpPr>
          <p:grpSp>
            <p:nvGrpSpPr>
              <p:cNvPr id="68" name="Groupe 67"/>
              <p:cNvGrpSpPr/>
              <p:nvPr/>
            </p:nvGrpSpPr>
            <p:grpSpPr>
              <a:xfrm>
                <a:off x="3131588" y="4003605"/>
                <a:ext cx="1176517" cy="2473187"/>
                <a:chOff x="957083" y="406400"/>
                <a:chExt cx="1176517" cy="2473187"/>
              </a:xfrm>
            </p:grpSpPr>
            <p:sp>
              <p:nvSpPr>
                <p:cNvPr id="74" name="Rectangle 73"/>
                <p:cNvSpPr/>
                <p:nvPr/>
              </p:nvSpPr>
              <p:spPr>
                <a:xfrm>
                  <a:off x="957083" y="660399"/>
                  <a:ext cx="847439" cy="1821543"/>
                </a:xfrm>
                <a:prstGeom prst="rect">
                  <a:avLst/>
                </a:pr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1320800" y="406400"/>
                  <a:ext cx="812800" cy="247318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69" name="Groupe 68"/>
              <p:cNvGrpSpPr/>
              <p:nvPr/>
            </p:nvGrpSpPr>
            <p:grpSpPr>
              <a:xfrm>
                <a:off x="7243881" y="4003604"/>
                <a:ext cx="1186281" cy="2473187"/>
                <a:chOff x="618241" y="396818"/>
                <a:chExt cx="1186281" cy="2473187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957083" y="660399"/>
                  <a:ext cx="847439" cy="1821543"/>
                </a:xfrm>
                <a:prstGeom prst="rect">
                  <a:avLst/>
                </a:pr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618241" y="396818"/>
                  <a:ext cx="812800" cy="247318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0" name="Rectangle 69"/>
              <p:cNvSpPr/>
              <p:nvPr/>
            </p:nvSpPr>
            <p:spPr>
              <a:xfrm>
                <a:off x="3160436" y="4822081"/>
                <a:ext cx="5344385" cy="458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2400" b="1" dirty="0" smtClean="0">
                    <a:latin typeface="Bahnschrift" panose="020B0502040204020203" pitchFamily="34" charset="0"/>
                  </a:rPr>
                  <a:t>SCOPE</a:t>
                </a:r>
                <a:r>
                  <a:rPr lang="fr-FR" sz="2400" b="1" dirty="0">
                    <a:solidFill>
                      <a:srgbClr val="FF0000"/>
                    </a:solidFill>
                    <a:latin typeface="Bahnschrift" panose="020B0502040204020203" pitchFamily="34" charset="0"/>
                  </a:rPr>
                  <a:t> 3</a:t>
                </a:r>
              </a:p>
            </p:txBody>
          </p:sp>
          <p:cxnSp>
            <p:nvCxnSpPr>
              <p:cNvPr id="71" name="Connecteur droit 70"/>
              <p:cNvCxnSpPr/>
              <p:nvPr/>
            </p:nvCxnSpPr>
            <p:spPr>
              <a:xfrm>
                <a:off x="4941209" y="5752836"/>
                <a:ext cx="1636295" cy="0"/>
              </a:xfrm>
              <a:prstGeom prst="line">
                <a:avLst/>
              </a:prstGeom>
              <a:ln w="28575">
                <a:solidFill>
                  <a:srgbClr val="FF3B3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5689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216755" y="25418"/>
            <a:ext cx="93416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3200" b="1" kern="1400" spc="-5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Des outils pour s’engager dans le </a:t>
            </a:r>
            <a:r>
              <a:rPr lang="fr-FR" sz="3200" b="1" kern="1400" spc="-50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SCOPE 3a </a:t>
            </a:r>
            <a:endParaRPr lang="fr-FR" sz="3200" kern="1400" spc="-5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7" name="Groupe 66"/>
          <p:cNvGrpSpPr/>
          <p:nvPr/>
        </p:nvGrpSpPr>
        <p:grpSpPr>
          <a:xfrm>
            <a:off x="175062" y="4001569"/>
            <a:ext cx="2459886" cy="1444167"/>
            <a:chOff x="3131588" y="4003604"/>
            <a:chExt cx="5373233" cy="2473188"/>
          </a:xfrm>
        </p:grpSpPr>
        <p:grpSp>
          <p:nvGrpSpPr>
            <p:cNvPr id="68" name="Groupe 67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9" name="Groupe 68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70" name="Rectangle 69"/>
            <p:cNvSpPr/>
            <p:nvPr/>
          </p:nvSpPr>
          <p:spPr>
            <a:xfrm>
              <a:off x="3160437" y="4822081"/>
              <a:ext cx="5344384" cy="7906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2400" b="1" dirty="0" smtClean="0">
                  <a:latin typeface="Bahnschrift" panose="020B0502040204020203" pitchFamily="34" charset="0"/>
                </a:rPr>
                <a:t>SCOPE</a:t>
              </a:r>
              <a:r>
                <a:rPr lang="fr-FR" sz="2400" b="1" dirty="0">
                  <a:solidFill>
                    <a:srgbClr val="FF0000"/>
                  </a:solidFill>
                  <a:latin typeface="Bahnschrift" panose="020B0502040204020203" pitchFamily="34" charset="0"/>
                </a:rPr>
                <a:t> </a:t>
              </a:r>
              <a:r>
                <a:rPr lang="fr-FR" sz="2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3a</a:t>
              </a:r>
              <a:endParaRPr lang="fr-FR" sz="2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  <p:cxnSp>
          <p:nvCxnSpPr>
            <p:cNvPr id="71" name="Connecteur droit 70"/>
            <p:cNvCxnSpPr/>
            <p:nvPr/>
          </p:nvCxnSpPr>
          <p:spPr>
            <a:xfrm>
              <a:off x="4941209" y="5752836"/>
              <a:ext cx="1636295" cy="0"/>
            </a:xfrm>
            <a:prstGeom prst="line">
              <a:avLst/>
            </a:prstGeom>
            <a:ln w="28575">
              <a:solidFill>
                <a:srgbClr val="FF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Image 4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9168" y="4009161"/>
            <a:ext cx="1054852" cy="944102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4852" y="4923585"/>
            <a:ext cx="1718272" cy="1030432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4852" y="2971255"/>
            <a:ext cx="1921816" cy="951757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3064914" y="3009222"/>
            <a:ext cx="2153375" cy="963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/>
                </a:solidFill>
              </a:rPr>
              <a:t>Dimension Urbaine 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Participer au choix de la ville de développement local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074710" y="4004454"/>
            <a:ext cx="2153375" cy="9487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</a:rPr>
              <a:t>Ressources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Améliorer notre Impact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078987" y="4989008"/>
            <a:ext cx="2152090" cy="8995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C00000"/>
                </a:solidFill>
              </a:rPr>
              <a:t>Qualité de vie et Résilience 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Construire un patrimoine pour 2050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064914" y="5924433"/>
            <a:ext cx="2153375" cy="7277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Labels et reconnaissance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Avancer et partager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852171" y="3972477"/>
            <a:ext cx="2512024" cy="2481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ECONOMIE CIRCULAIRE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852171" y="4267445"/>
            <a:ext cx="2512024" cy="2700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SOBRIETE ENERGETIQUE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834151" y="4584288"/>
            <a:ext cx="2530044" cy="3392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CONSTRUCTION BAS-CARBONE</a:t>
            </a:r>
            <a:endParaRPr lang="fr-FR" sz="1400" dirty="0">
              <a:solidFill>
                <a:schemeClr val="tx1"/>
              </a:solidFill>
            </a:endParaRPr>
          </a:p>
        </p:txBody>
      </p:sp>
      <p:grpSp>
        <p:nvGrpSpPr>
          <p:cNvPr id="64" name="Groupe 63"/>
          <p:cNvGrpSpPr/>
          <p:nvPr/>
        </p:nvGrpSpPr>
        <p:grpSpPr>
          <a:xfrm>
            <a:off x="5324325" y="1372936"/>
            <a:ext cx="2195616" cy="1099057"/>
            <a:chOff x="3131588" y="4003604"/>
            <a:chExt cx="5298574" cy="2473188"/>
          </a:xfrm>
        </p:grpSpPr>
        <p:grpSp>
          <p:nvGrpSpPr>
            <p:cNvPr id="134" name="Groupe 133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140" name="Rectangle 139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35" name="Groupe 134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138" name="Rectangle 137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6" name="Rectangle 135"/>
            <p:cNvSpPr/>
            <p:nvPr/>
          </p:nvSpPr>
          <p:spPr>
            <a:xfrm>
              <a:off x="3495306" y="4841006"/>
              <a:ext cx="4599580" cy="6925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EIFFAGE </a:t>
              </a:r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IMMOBILIER</a:t>
              </a:r>
              <a:endParaRPr lang="fr-FR" sz="1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  <p:cxnSp>
          <p:nvCxnSpPr>
            <p:cNvPr id="137" name="Connecteur droit 136"/>
            <p:cNvCxnSpPr/>
            <p:nvPr/>
          </p:nvCxnSpPr>
          <p:spPr>
            <a:xfrm>
              <a:off x="4941209" y="5752836"/>
              <a:ext cx="1636295" cy="0"/>
            </a:xfrm>
            <a:prstGeom prst="line">
              <a:avLst/>
            </a:prstGeom>
            <a:ln w="28575">
              <a:solidFill>
                <a:srgbClr val="FF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e 64"/>
          <p:cNvGrpSpPr/>
          <p:nvPr/>
        </p:nvGrpSpPr>
        <p:grpSpPr>
          <a:xfrm>
            <a:off x="2943009" y="1366848"/>
            <a:ext cx="2226553" cy="1099057"/>
            <a:chOff x="3131588" y="4003604"/>
            <a:chExt cx="5373233" cy="2473188"/>
          </a:xfrm>
        </p:grpSpPr>
        <p:grpSp>
          <p:nvGrpSpPr>
            <p:cNvPr id="126" name="Groupe 125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132" name="Rectangle 131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7" name="Groupe 126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130" name="Rectangle 129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28" name="Rectangle 127"/>
            <p:cNvSpPr/>
            <p:nvPr/>
          </p:nvSpPr>
          <p:spPr>
            <a:xfrm>
              <a:off x="3160436" y="4822081"/>
              <a:ext cx="5344385" cy="6925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EIFFAGE </a:t>
              </a:r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AMENAGEMENT</a:t>
              </a:r>
              <a:endParaRPr lang="fr-FR" sz="1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  <p:cxnSp>
          <p:nvCxnSpPr>
            <p:cNvPr id="129" name="Connecteur droit 128"/>
            <p:cNvCxnSpPr/>
            <p:nvPr/>
          </p:nvCxnSpPr>
          <p:spPr>
            <a:xfrm>
              <a:off x="4941209" y="5752836"/>
              <a:ext cx="1636295" cy="0"/>
            </a:xfrm>
            <a:prstGeom prst="line">
              <a:avLst/>
            </a:prstGeom>
            <a:ln w="28575">
              <a:solidFill>
                <a:srgbClr val="FF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e 65"/>
          <p:cNvGrpSpPr/>
          <p:nvPr/>
        </p:nvGrpSpPr>
        <p:grpSpPr>
          <a:xfrm>
            <a:off x="7658138" y="1386234"/>
            <a:ext cx="2212606" cy="1099057"/>
            <a:chOff x="3131588" y="4003604"/>
            <a:chExt cx="5334706" cy="2473188"/>
          </a:xfrm>
        </p:grpSpPr>
        <p:grpSp>
          <p:nvGrpSpPr>
            <p:cNvPr id="118" name="Groupe 117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9" name="Groupe 118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20" name="Rectangle 119"/>
            <p:cNvSpPr/>
            <p:nvPr/>
          </p:nvSpPr>
          <p:spPr>
            <a:xfrm>
              <a:off x="3169760" y="4812058"/>
              <a:ext cx="5296534" cy="6925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EIFFAGE </a:t>
              </a:r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CONSTRUCTION</a:t>
              </a:r>
              <a:endParaRPr lang="fr-FR" sz="1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  <p:cxnSp>
          <p:nvCxnSpPr>
            <p:cNvPr id="121" name="Connecteur droit 120"/>
            <p:cNvCxnSpPr/>
            <p:nvPr/>
          </p:nvCxnSpPr>
          <p:spPr>
            <a:xfrm>
              <a:off x="4941209" y="5752836"/>
              <a:ext cx="1636295" cy="0"/>
            </a:xfrm>
            <a:prstGeom prst="line">
              <a:avLst/>
            </a:prstGeom>
            <a:ln w="28575">
              <a:solidFill>
                <a:srgbClr val="FF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Arc 75"/>
          <p:cNvSpPr/>
          <p:nvPr/>
        </p:nvSpPr>
        <p:spPr>
          <a:xfrm rot="3434501" flipV="1">
            <a:off x="4783626" y="683347"/>
            <a:ext cx="1432558" cy="2123441"/>
          </a:xfrm>
          <a:prstGeom prst="arc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Arc 76"/>
          <p:cNvSpPr/>
          <p:nvPr/>
        </p:nvSpPr>
        <p:spPr>
          <a:xfrm rot="3434501" flipV="1">
            <a:off x="7211120" y="667497"/>
            <a:ext cx="1432558" cy="2123441"/>
          </a:xfrm>
          <a:prstGeom prst="arc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4112467" y="2586570"/>
            <a:ext cx="2214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CPAUPE</a:t>
            </a:r>
            <a:endParaRPr lang="fr-FR" sz="1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549842" y="2547642"/>
            <a:ext cx="2214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MARCHE DE TRAVAUX</a:t>
            </a:r>
            <a:endParaRPr lang="fr-FR" sz="1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Accolade ouvrante 5"/>
          <p:cNvSpPr/>
          <p:nvPr/>
        </p:nvSpPr>
        <p:spPr>
          <a:xfrm>
            <a:off x="2752893" y="2825422"/>
            <a:ext cx="403891" cy="3938905"/>
          </a:xfrm>
          <a:prstGeom prst="leftBrace">
            <a:avLst>
              <a:gd name="adj1" fmla="val 8333"/>
              <a:gd name="adj2" fmla="val 48270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141"/>
          <p:cNvSpPr/>
          <p:nvPr/>
        </p:nvSpPr>
        <p:spPr>
          <a:xfrm rot="20173878">
            <a:off x="2902137" y="856329"/>
            <a:ext cx="2214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latin typeface="Bahnschrift" panose="020B0502040204020203" pitchFamily="34" charset="0"/>
              </a:rPr>
              <a:t>UNE CHARTE</a:t>
            </a:r>
            <a:endParaRPr lang="fr-FR" sz="1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143" name="Rectangle 142"/>
          <p:cNvSpPr/>
          <p:nvPr/>
        </p:nvSpPr>
        <p:spPr>
          <a:xfrm rot="19987863">
            <a:off x="5380190" y="931020"/>
            <a:ext cx="2214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latin typeface="Bahnschrift" panose="020B0502040204020203" pitchFamily="34" charset="0"/>
              </a:rPr>
              <a:t>TROIS PRIORITES</a:t>
            </a:r>
            <a:endParaRPr lang="fr-FR" sz="1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144" name="Rectangle 143"/>
          <p:cNvSpPr/>
          <p:nvPr/>
        </p:nvSpPr>
        <p:spPr>
          <a:xfrm rot="20012625">
            <a:off x="7645208" y="732301"/>
            <a:ext cx="2214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latin typeface="Bahnschrift" panose="020B0502040204020203" pitchFamily="34" charset="0"/>
              </a:rPr>
              <a:t>TROIS AXES DE TRAVAIL</a:t>
            </a:r>
            <a:endParaRPr lang="fr-FR" sz="1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05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216755" y="25418"/>
            <a:ext cx="93416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3200" b="1" kern="1400" spc="-5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Des outils pour s’engager dans le </a:t>
            </a:r>
            <a:r>
              <a:rPr lang="fr-FR" sz="3200" b="1" kern="1400" spc="-50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SCOPE 3a </a:t>
            </a:r>
            <a:endParaRPr lang="fr-FR" sz="3200" kern="1400" spc="-5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7" name="Groupe 66"/>
          <p:cNvGrpSpPr/>
          <p:nvPr/>
        </p:nvGrpSpPr>
        <p:grpSpPr>
          <a:xfrm>
            <a:off x="175062" y="4001569"/>
            <a:ext cx="2459886" cy="1444167"/>
            <a:chOff x="3131588" y="4003604"/>
            <a:chExt cx="5373233" cy="2473188"/>
          </a:xfrm>
        </p:grpSpPr>
        <p:grpSp>
          <p:nvGrpSpPr>
            <p:cNvPr id="68" name="Groupe 67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9" name="Groupe 68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70" name="Rectangle 69"/>
            <p:cNvSpPr/>
            <p:nvPr/>
          </p:nvSpPr>
          <p:spPr>
            <a:xfrm>
              <a:off x="3160437" y="4822081"/>
              <a:ext cx="5344384" cy="7906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2400" b="1" dirty="0" smtClean="0">
                  <a:latin typeface="Bahnschrift" panose="020B0502040204020203" pitchFamily="34" charset="0"/>
                </a:rPr>
                <a:t>SCOPE</a:t>
              </a:r>
              <a:r>
                <a:rPr lang="fr-FR" sz="2400" b="1" dirty="0">
                  <a:solidFill>
                    <a:srgbClr val="FF0000"/>
                  </a:solidFill>
                  <a:latin typeface="Bahnschrift" panose="020B0502040204020203" pitchFamily="34" charset="0"/>
                </a:rPr>
                <a:t> </a:t>
              </a:r>
              <a:r>
                <a:rPr lang="fr-FR" sz="2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3a</a:t>
              </a:r>
              <a:endParaRPr lang="fr-FR" sz="2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  <p:cxnSp>
          <p:nvCxnSpPr>
            <p:cNvPr id="71" name="Connecteur droit 70"/>
            <p:cNvCxnSpPr/>
            <p:nvPr/>
          </p:nvCxnSpPr>
          <p:spPr>
            <a:xfrm>
              <a:off x="4941209" y="5752836"/>
              <a:ext cx="1636295" cy="0"/>
            </a:xfrm>
            <a:prstGeom prst="line">
              <a:avLst/>
            </a:prstGeom>
            <a:ln w="28575">
              <a:solidFill>
                <a:srgbClr val="FF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Image 4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9168" y="4009161"/>
            <a:ext cx="1054852" cy="944102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4852" y="4923585"/>
            <a:ext cx="1718272" cy="1030432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4852" y="2971255"/>
            <a:ext cx="1921816" cy="951757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3064914" y="3009222"/>
            <a:ext cx="2153375" cy="963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/>
                </a:solidFill>
              </a:rPr>
              <a:t>Dimension Urbaine 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Participer au choix de la ville de développement local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074710" y="4004454"/>
            <a:ext cx="2153375" cy="9487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</a:rPr>
              <a:t>Ressources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Améliorer notre Impact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078987" y="4989008"/>
            <a:ext cx="2152090" cy="8995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C00000"/>
                </a:solidFill>
              </a:rPr>
              <a:t>Qualité de vie et Résilience 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Construire un patrimoine pour 2050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064914" y="5924433"/>
            <a:ext cx="2153375" cy="7277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Labels et reconnaissance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Avancer et partager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852171" y="3972477"/>
            <a:ext cx="2512024" cy="2481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ECONOMIE CIRCULAIRE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852171" y="4267445"/>
            <a:ext cx="2512024" cy="2700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SOBRIETE ENERGETIQUE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834151" y="4584288"/>
            <a:ext cx="2530044" cy="3392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CONSTRUCTION BAS-CARBONE</a:t>
            </a:r>
            <a:endParaRPr lang="fr-FR" sz="1400" dirty="0">
              <a:solidFill>
                <a:schemeClr val="tx1"/>
              </a:solidFill>
            </a:endParaRPr>
          </a:p>
        </p:txBody>
      </p:sp>
      <p:grpSp>
        <p:nvGrpSpPr>
          <p:cNvPr id="64" name="Groupe 63"/>
          <p:cNvGrpSpPr/>
          <p:nvPr/>
        </p:nvGrpSpPr>
        <p:grpSpPr>
          <a:xfrm>
            <a:off x="5324325" y="1372936"/>
            <a:ext cx="2195616" cy="1099057"/>
            <a:chOff x="3131588" y="4003604"/>
            <a:chExt cx="5298574" cy="2473188"/>
          </a:xfrm>
        </p:grpSpPr>
        <p:grpSp>
          <p:nvGrpSpPr>
            <p:cNvPr id="134" name="Groupe 133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140" name="Rectangle 139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35" name="Groupe 134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138" name="Rectangle 137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6" name="Rectangle 135"/>
            <p:cNvSpPr/>
            <p:nvPr/>
          </p:nvSpPr>
          <p:spPr>
            <a:xfrm>
              <a:off x="3495306" y="4841006"/>
              <a:ext cx="4599580" cy="6925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EIFFAGE </a:t>
              </a:r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IMMOBILIER</a:t>
              </a:r>
              <a:endParaRPr lang="fr-FR" sz="1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  <p:cxnSp>
          <p:nvCxnSpPr>
            <p:cNvPr id="137" name="Connecteur droit 136"/>
            <p:cNvCxnSpPr/>
            <p:nvPr/>
          </p:nvCxnSpPr>
          <p:spPr>
            <a:xfrm>
              <a:off x="4941209" y="5752836"/>
              <a:ext cx="1636295" cy="0"/>
            </a:xfrm>
            <a:prstGeom prst="line">
              <a:avLst/>
            </a:prstGeom>
            <a:ln w="28575">
              <a:solidFill>
                <a:srgbClr val="FF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e 64"/>
          <p:cNvGrpSpPr/>
          <p:nvPr/>
        </p:nvGrpSpPr>
        <p:grpSpPr>
          <a:xfrm>
            <a:off x="2943009" y="1366848"/>
            <a:ext cx="2226553" cy="1099057"/>
            <a:chOff x="3131588" y="4003604"/>
            <a:chExt cx="5373233" cy="2473188"/>
          </a:xfrm>
        </p:grpSpPr>
        <p:grpSp>
          <p:nvGrpSpPr>
            <p:cNvPr id="126" name="Groupe 125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132" name="Rectangle 131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7" name="Groupe 126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130" name="Rectangle 129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28" name="Rectangle 127"/>
            <p:cNvSpPr/>
            <p:nvPr/>
          </p:nvSpPr>
          <p:spPr>
            <a:xfrm>
              <a:off x="3160436" y="4822081"/>
              <a:ext cx="5344385" cy="6925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EIFFAGE </a:t>
              </a:r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AMENAGEMENT</a:t>
              </a:r>
              <a:endParaRPr lang="fr-FR" sz="1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  <p:cxnSp>
          <p:nvCxnSpPr>
            <p:cNvPr id="129" name="Connecteur droit 128"/>
            <p:cNvCxnSpPr/>
            <p:nvPr/>
          </p:nvCxnSpPr>
          <p:spPr>
            <a:xfrm>
              <a:off x="4941209" y="5752836"/>
              <a:ext cx="1636295" cy="0"/>
            </a:xfrm>
            <a:prstGeom prst="line">
              <a:avLst/>
            </a:prstGeom>
            <a:ln w="28575">
              <a:solidFill>
                <a:srgbClr val="FF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e 65"/>
          <p:cNvGrpSpPr/>
          <p:nvPr/>
        </p:nvGrpSpPr>
        <p:grpSpPr>
          <a:xfrm>
            <a:off x="7658138" y="1386234"/>
            <a:ext cx="2212606" cy="1099057"/>
            <a:chOff x="3131588" y="4003604"/>
            <a:chExt cx="5334706" cy="2473188"/>
          </a:xfrm>
        </p:grpSpPr>
        <p:grpSp>
          <p:nvGrpSpPr>
            <p:cNvPr id="118" name="Groupe 117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9" name="Groupe 118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20" name="Rectangle 119"/>
            <p:cNvSpPr/>
            <p:nvPr/>
          </p:nvSpPr>
          <p:spPr>
            <a:xfrm>
              <a:off x="3169760" y="4812058"/>
              <a:ext cx="5296534" cy="6925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EIFFAGE </a:t>
              </a:r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CONSTRUCTION</a:t>
              </a:r>
              <a:endParaRPr lang="fr-FR" sz="1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  <p:cxnSp>
          <p:nvCxnSpPr>
            <p:cNvPr id="121" name="Connecteur droit 120"/>
            <p:cNvCxnSpPr/>
            <p:nvPr/>
          </p:nvCxnSpPr>
          <p:spPr>
            <a:xfrm>
              <a:off x="4941209" y="5752836"/>
              <a:ext cx="1636295" cy="0"/>
            </a:xfrm>
            <a:prstGeom prst="line">
              <a:avLst/>
            </a:prstGeom>
            <a:ln w="28575">
              <a:solidFill>
                <a:srgbClr val="FF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Arc 75"/>
          <p:cNvSpPr/>
          <p:nvPr/>
        </p:nvSpPr>
        <p:spPr>
          <a:xfrm rot="3434501" flipV="1">
            <a:off x="4783626" y="683347"/>
            <a:ext cx="1432558" cy="2123441"/>
          </a:xfrm>
          <a:prstGeom prst="arc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Arc 76"/>
          <p:cNvSpPr/>
          <p:nvPr/>
        </p:nvSpPr>
        <p:spPr>
          <a:xfrm rot="3434501" flipV="1">
            <a:off x="7211120" y="667497"/>
            <a:ext cx="1432558" cy="2123441"/>
          </a:xfrm>
          <a:prstGeom prst="arc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4112467" y="2586570"/>
            <a:ext cx="2214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CPAUPE</a:t>
            </a:r>
            <a:endParaRPr lang="fr-FR" sz="1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549842" y="2547642"/>
            <a:ext cx="2214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MARCHE DE TRAVAUX</a:t>
            </a:r>
            <a:endParaRPr lang="fr-FR" sz="1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Accolade ouvrante 5"/>
          <p:cNvSpPr/>
          <p:nvPr/>
        </p:nvSpPr>
        <p:spPr>
          <a:xfrm>
            <a:off x="2752893" y="2825422"/>
            <a:ext cx="403891" cy="3938905"/>
          </a:xfrm>
          <a:prstGeom prst="leftBrace">
            <a:avLst>
              <a:gd name="adj1" fmla="val 8333"/>
              <a:gd name="adj2" fmla="val 48270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141"/>
          <p:cNvSpPr/>
          <p:nvPr/>
        </p:nvSpPr>
        <p:spPr>
          <a:xfrm rot="20173878">
            <a:off x="2902137" y="856329"/>
            <a:ext cx="2214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latin typeface="Bahnschrift" panose="020B0502040204020203" pitchFamily="34" charset="0"/>
              </a:rPr>
              <a:t>UNE CHARTE</a:t>
            </a:r>
            <a:endParaRPr lang="fr-FR" sz="1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143" name="Rectangle 142"/>
          <p:cNvSpPr/>
          <p:nvPr/>
        </p:nvSpPr>
        <p:spPr>
          <a:xfrm rot="19987863">
            <a:off x="5380190" y="931020"/>
            <a:ext cx="2214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latin typeface="Bahnschrift" panose="020B0502040204020203" pitchFamily="34" charset="0"/>
              </a:rPr>
              <a:t>TROIS PRIORITES</a:t>
            </a:r>
            <a:endParaRPr lang="fr-FR" sz="1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144" name="Rectangle 143"/>
          <p:cNvSpPr/>
          <p:nvPr/>
        </p:nvSpPr>
        <p:spPr>
          <a:xfrm rot="20012625">
            <a:off x="7645208" y="732301"/>
            <a:ext cx="2214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latin typeface="Bahnschrift" panose="020B0502040204020203" pitchFamily="34" charset="0"/>
              </a:rPr>
              <a:t>TROIS AXES DE TRAVAIL</a:t>
            </a:r>
            <a:endParaRPr lang="fr-FR" sz="1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072526" y="2851566"/>
            <a:ext cx="4541720" cy="1212592"/>
          </a:xfrm>
          <a:prstGeom prst="rect">
            <a:avLst/>
          </a:prstGeom>
          <a:noFill/>
          <a:ln w="38100">
            <a:solidFill>
              <a:srgbClr val="FF3B3B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2826989" y="3199216"/>
            <a:ext cx="449494" cy="484614"/>
          </a:xfrm>
          <a:prstGeom prst="ellipse">
            <a:avLst/>
          </a:prstGeom>
          <a:solidFill>
            <a:srgbClr val="FF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1</a:t>
            </a:r>
            <a:endParaRPr lang="fr-FR" b="1" dirty="0"/>
          </a:p>
        </p:txBody>
      </p:sp>
      <p:sp>
        <p:nvSpPr>
          <p:cNvPr id="84" name="Rectangle 83"/>
          <p:cNvSpPr/>
          <p:nvPr/>
        </p:nvSpPr>
        <p:spPr>
          <a:xfrm>
            <a:off x="7614245" y="3156854"/>
            <a:ext cx="2564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STRATEGIE USAGE&amp;DATA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04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èche vers le bas 16"/>
          <p:cNvSpPr/>
          <p:nvPr/>
        </p:nvSpPr>
        <p:spPr>
          <a:xfrm>
            <a:off x="10339976" y="535452"/>
            <a:ext cx="563418" cy="529073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e bas 15"/>
          <p:cNvSpPr/>
          <p:nvPr/>
        </p:nvSpPr>
        <p:spPr>
          <a:xfrm>
            <a:off x="1223818" y="2665725"/>
            <a:ext cx="563418" cy="314033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745" y="1614349"/>
            <a:ext cx="7865919" cy="419170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83657" y="5826185"/>
            <a:ext cx="21589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SMART-IMMOBILIER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9731664" y="5880859"/>
            <a:ext cx="2010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SMART-OCCUPANT</a:t>
            </a:r>
            <a:endParaRPr lang="fr-FR" dirty="0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7009" y="338731"/>
            <a:ext cx="1921816" cy="951757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609609" y="260245"/>
            <a:ext cx="4706725" cy="1212592"/>
          </a:xfrm>
          <a:prstGeom prst="rect">
            <a:avLst/>
          </a:prstGeom>
          <a:noFill/>
          <a:ln w="38100">
            <a:solidFill>
              <a:srgbClr val="FF3B3B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55600" y="662502"/>
            <a:ext cx="449494" cy="484614"/>
          </a:xfrm>
          <a:prstGeom prst="ellipse">
            <a:avLst/>
          </a:prstGeom>
          <a:solidFill>
            <a:srgbClr val="FF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1</a:t>
            </a:r>
            <a:endParaRPr lang="fr-FR" b="1" dirty="0"/>
          </a:p>
        </p:txBody>
      </p:sp>
      <p:sp>
        <p:nvSpPr>
          <p:cNvPr id="24" name="Rectangle 23"/>
          <p:cNvSpPr/>
          <p:nvPr/>
        </p:nvSpPr>
        <p:spPr>
          <a:xfrm>
            <a:off x="5346814" y="638703"/>
            <a:ext cx="2564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STRATEGIE USAGE&amp;DATA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969364" y="375457"/>
            <a:ext cx="2153375" cy="963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/>
                </a:solidFill>
              </a:rPr>
              <a:t>Dimension Urbaine 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Participer au choix de la ville de développement local</a:t>
            </a:r>
            <a:endParaRPr lang="fr-FR" sz="1400" dirty="0">
              <a:solidFill>
                <a:schemeClr val="tx1"/>
              </a:solidFill>
            </a:endParaRPr>
          </a:p>
        </p:txBody>
      </p:sp>
      <p:grpSp>
        <p:nvGrpSpPr>
          <p:cNvPr id="26" name="Groupe 25"/>
          <p:cNvGrpSpPr/>
          <p:nvPr/>
        </p:nvGrpSpPr>
        <p:grpSpPr>
          <a:xfrm>
            <a:off x="9420679" y="147176"/>
            <a:ext cx="2348996" cy="484663"/>
            <a:chOff x="423672" y="2238371"/>
            <a:chExt cx="5931417" cy="560881"/>
          </a:xfrm>
          <a:solidFill>
            <a:srgbClr val="FF0000"/>
          </a:solidFill>
        </p:grpSpPr>
        <p:sp>
          <p:nvSpPr>
            <p:cNvPr id="27" name="Rectangle à coins arrondis 26"/>
            <p:cNvSpPr/>
            <p:nvPr/>
          </p:nvSpPr>
          <p:spPr>
            <a:xfrm>
              <a:off x="423672" y="2238371"/>
              <a:ext cx="5931417" cy="5608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ZoneTexte 27"/>
            <p:cNvSpPr txBox="1"/>
            <p:nvPr/>
          </p:nvSpPr>
          <p:spPr>
            <a:xfrm>
              <a:off x="423672" y="2349912"/>
              <a:ext cx="5876657" cy="3377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8924" tIns="0" rIns="298924" bIns="0" numCol="1" spcCol="1270" anchor="ctr" anchorCtr="0">
              <a:noAutofit/>
            </a:bodyPr>
            <a:lstStyle/>
            <a:p>
              <a:pPr algn="ctr" defTabSz="7111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67" b="1" dirty="0"/>
                <a:t>Chauffage intelligent</a:t>
              </a:r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9439295" y="2704876"/>
            <a:ext cx="2374013" cy="484663"/>
            <a:chOff x="423672" y="2238371"/>
            <a:chExt cx="5931417" cy="560881"/>
          </a:xfrm>
          <a:solidFill>
            <a:srgbClr val="FF0000"/>
          </a:solidFill>
        </p:grpSpPr>
        <p:sp>
          <p:nvSpPr>
            <p:cNvPr id="30" name="Rectangle à coins arrondis 29"/>
            <p:cNvSpPr/>
            <p:nvPr/>
          </p:nvSpPr>
          <p:spPr>
            <a:xfrm>
              <a:off x="423672" y="2238371"/>
              <a:ext cx="5931417" cy="5608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ZoneTexte 30"/>
            <p:cNvSpPr txBox="1"/>
            <p:nvPr/>
          </p:nvSpPr>
          <p:spPr>
            <a:xfrm>
              <a:off x="423672" y="2349912"/>
              <a:ext cx="5876657" cy="3377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8924" tIns="0" rIns="298924" bIns="0" numCol="1" spcCol="1270" anchor="ctr" anchorCtr="0">
              <a:noAutofit/>
            </a:bodyPr>
            <a:lstStyle/>
            <a:p>
              <a:pPr algn="ctr" defTabSz="7111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67" b="1" dirty="0" smtClean="0"/>
                <a:t>Vidéo-surveillance serrure</a:t>
              </a:r>
              <a:endParaRPr lang="fr-FR" sz="1467" b="1" dirty="0"/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9439295" y="1434703"/>
            <a:ext cx="2352095" cy="478778"/>
            <a:chOff x="423672" y="2238371"/>
            <a:chExt cx="5931417" cy="560881"/>
          </a:xfrm>
          <a:solidFill>
            <a:srgbClr val="FF0000"/>
          </a:solidFill>
        </p:grpSpPr>
        <p:sp>
          <p:nvSpPr>
            <p:cNvPr id="33" name="Rectangle à coins arrondis 32"/>
            <p:cNvSpPr/>
            <p:nvPr/>
          </p:nvSpPr>
          <p:spPr>
            <a:xfrm>
              <a:off x="423672" y="2238371"/>
              <a:ext cx="5931417" cy="5608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ZoneTexte 33"/>
            <p:cNvSpPr txBox="1"/>
            <p:nvPr/>
          </p:nvSpPr>
          <p:spPr>
            <a:xfrm>
              <a:off x="423672" y="2349912"/>
              <a:ext cx="5876657" cy="3377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8924" tIns="0" rIns="298924" bIns="0" numCol="1" spcCol="1270" anchor="ctr" anchorCtr="0">
              <a:noAutofit/>
            </a:bodyPr>
            <a:lstStyle/>
            <a:p>
              <a:pPr algn="ctr" defTabSz="7111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67" b="1" dirty="0"/>
                <a:t>Eclairage intelligent  </a:t>
              </a:r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9439296" y="3332128"/>
            <a:ext cx="2374012" cy="484663"/>
            <a:chOff x="423672" y="2238371"/>
            <a:chExt cx="5931417" cy="560881"/>
          </a:xfrm>
          <a:solidFill>
            <a:srgbClr val="FF0000"/>
          </a:solidFill>
        </p:grpSpPr>
        <p:sp>
          <p:nvSpPr>
            <p:cNvPr id="36" name="Rectangle à coins arrondis 35"/>
            <p:cNvSpPr/>
            <p:nvPr/>
          </p:nvSpPr>
          <p:spPr>
            <a:xfrm>
              <a:off x="423672" y="2238371"/>
              <a:ext cx="5931417" cy="5608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ZoneTexte 36"/>
            <p:cNvSpPr txBox="1"/>
            <p:nvPr/>
          </p:nvSpPr>
          <p:spPr>
            <a:xfrm>
              <a:off x="423672" y="2349912"/>
              <a:ext cx="5876657" cy="3377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8924" tIns="0" rIns="298924" bIns="0" numCol="1" spcCol="1270" anchor="ctr" anchorCtr="0">
              <a:noAutofit/>
            </a:bodyPr>
            <a:lstStyle/>
            <a:p>
              <a:pPr algn="ctr" defTabSz="7111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67" b="1" dirty="0"/>
                <a:t>Volets roulants connectés </a:t>
              </a:r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9439296" y="781292"/>
            <a:ext cx="2352094" cy="484660"/>
            <a:chOff x="423672" y="2238371"/>
            <a:chExt cx="5931417" cy="560881"/>
          </a:xfrm>
          <a:solidFill>
            <a:srgbClr val="FF0000"/>
          </a:solidFill>
        </p:grpSpPr>
        <p:sp>
          <p:nvSpPr>
            <p:cNvPr id="39" name="Rectangle à coins arrondis 38"/>
            <p:cNvSpPr/>
            <p:nvPr/>
          </p:nvSpPr>
          <p:spPr>
            <a:xfrm>
              <a:off x="423672" y="2238371"/>
              <a:ext cx="5931417" cy="5608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ZoneTexte 39"/>
            <p:cNvSpPr txBox="1"/>
            <p:nvPr/>
          </p:nvSpPr>
          <p:spPr>
            <a:xfrm>
              <a:off x="423672" y="2349912"/>
              <a:ext cx="5876657" cy="3377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8924" tIns="0" rIns="298924" bIns="0" numCol="1" spcCol="1270" anchor="ctr" anchorCtr="0">
              <a:noAutofit/>
            </a:bodyPr>
            <a:lstStyle/>
            <a:p>
              <a:pPr algn="ctr" defTabSz="7111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67" b="1" dirty="0"/>
                <a:t>rafraichissement  </a:t>
              </a:r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9439296" y="2066847"/>
            <a:ext cx="2374012" cy="484663"/>
            <a:chOff x="423672" y="2238371"/>
            <a:chExt cx="5931417" cy="560881"/>
          </a:xfrm>
          <a:solidFill>
            <a:srgbClr val="FF0000"/>
          </a:solidFill>
        </p:grpSpPr>
        <p:sp>
          <p:nvSpPr>
            <p:cNvPr id="42" name="Rectangle à coins arrondis 41"/>
            <p:cNvSpPr/>
            <p:nvPr/>
          </p:nvSpPr>
          <p:spPr>
            <a:xfrm>
              <a:off x="423672" y="2238371"/>
              <a:ext cx="5931417" cy="5608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ZoneTexte 42"/>
            <p:cNvSpPr txBox="1"/>
            <p:nvPr/>
          </p:nvSpPr>
          <p:spPr>
            <a:xfrm>
              <a:off x="423672" y="2349912"/>
              <a:ext cx="5876657" cy="3377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8924" tIns="0" rIns="298924" bIns="0" numCol="1" spcCol="1270" anchor="ctr" anchorCtr="0">
              <a:noAutofit/>
            </a:bodyPr>
            <a:lstStyle/>
            <a:p>
              <a:pPr algn="ctr" defTabSz="7111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67" b="1" dirty="0"/>
                <a:t>Compteur intelligent </a:t>
              </a: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9439295" y="3968755"/>
            <a:ext cx="2438668" cy="484663"/>
            <a:chOff x="423672" y="2238371"/>
            <a:chExt cx="5931417" cy="560881"/>
          </a:xfrm>
          <a:solidFill>
            <a:srgbClr val="FF0000"/>
          </a:solidFill>
        </p:grpSpPr>
        <p:sp>
          <p:nvSpPr>
            <p:cNvPr id="45" name="Rectangle à coins arrondis 44"/>
            <p:cNvSpPr/>
            <p:nvPr/>
          </p:nvSpPr>
          <p:spPr>
            <a:xfrm>
              <a:off x="423672" y="2238371"/>
              <a:ext cx="5931417" cy="5608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ZoneTexte 45"/>
            <p:cNvSpPr txBox="1"/>
            <p:nvPr/>
          </p:nvSpPr>
          <p:spPr>
            <a:xfrm>
              <a:off x="423672" y="2349912"/>
              <a:ext cx="5876657" cy="3377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8924" tIns="0" rIns="298924" bIns="0" numCol="1" spcCol="1270" anchor="ctr" anchorCtr="0">
              <a:noAutofit/>
            </a:bodyPr>
            <a:lstStyle/>
            <a:p>
              <a:pPr algn="ctr" defTabSz="7111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67" b="1" dirty="0"/>
                <a:t>Electroménager</a:t>
              </a:r>
            </a:p>
          </p:txBody>
        </p:sp>
      </p:grpSp>
      <p:grpSp>
        <p:nvGrpSpPr>
          <p:cNvPr id="47" name="Groupe 46"/>
          <p:cNvGrpSpPr/>
          <p:nvPr/>
        </p:nvGrpSpPr>
        <p:grpSpPr>
          <a:xfrm>
            <a:off x="9439295" y="4568454"/>
            <a:ext cx="2438668" cy="484663"/>
            <a:chOff x="423672" y="2238371"/>
            <a:chExt cx="5931417" cy="560881"/>
          </a:xfrm>
          <a:solidFill>
            <a:srgbClr val="FF0000"/>
          </a:solidFill>
        </p:grpSpPr>
        <p:sp>
          <p:nvSpPr>
            <p:cNvPr id="48" name="Rectangle à coins arrondis 47"/>
            <p:cNvSpPr/>
            <p:nvPr/>
          </p:nvSpPr>
          <p:spPr>
            <a:xfrm>
              <a:off x="423672" y="2238371"/>
              <a:ext cx="5931417" cy="5608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ZoneTexte 48"/>
            <p:cNvSpPr txBox="1"/>
            <p:nvPr/>
          </p:nvSpPr>
          <p:spPr>
            <a:xfrm>
              <a:off x="423672" y="2349912"/>
              <a:ext cx="5876657" cy="3377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8924" tIns="0" rIns="298924" bIns="0" numCol="1" spcCol="1270" anchor="ctr" anchorCtr="0">
              <a:noAutofit/>
            </a:bodyPr>
            <a:lstStyle/>
            <a:p>
              <a:pPr algn="ctr" defTabSz="7111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67" b="1" dirty="0" smtClean="0"/>
                <a:t>Boites aux lettres connectées</a:t>
              </a:r>
              <a:endParaRPr lang="fr-FR" sz="1467" b="1" dirty="0"/>
            </a:p>
          </p:txBody>
        </p:sp>
      </p:grpSp>
      <p:grpSp>
        <p:nvGrpSpPr>
          <p:cNvPr id="50" name="Groupe 49"/>
          <p:cNvGrpSpPr/>
          <p:nvPr/>
        </p:nvGrpSpPr>
        <p:grpSpPr>
          <a:xfrm>
            <a:off x="284787" y="2473409"/>
            <a:ext cx="2438668" cy="484663"/>
            <a:chOff x="423672" y="2238371"/>
            <a:chExt cx="5931417" cy="560881"/>
          </a:xfrm>
          <a:solidFill>
            <a:srgbClr val="FF0000"/>
          </a:solidFill>
        </p:grpSpPr>
        <p:sp>
          <p:nvSpPr>
            <p:cNvPr id="51" name="Rectangle à coins arrondis 50"/>
            <p:cNvSpPr/>
            <p:nvPr/>
          </p:nvSpPr>
          <p:spPr>
            <a:xfrm>
              <a:off x="423672" y="2238371"/>
              <a:ext cx="5931417" cy="5608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ZoneTexte 51"/>
            <p:cNvSpPr txBox="1"/>
            <p:nvPr/>
          </p:nvSpPr>
          <p:spPr>
            <a:xfrm>
              <a:off x="423672" y="2349912"/>
              <a:ext cx="5876657" cy="3377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8924" tIns="0" rIns="298924" bIns="0" numCol="1" spcCol="1270" anchor="ctr" anchorCtr="0">
              <a:noAutofit/>
            </a:bodyPr>
            <a:lstStyle/>
            <a:p>
              <a:pPr algn="ctr" defTabSz="7111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67" b="1" dirty="0" smtClean="0"/>
                <a:t>BIM </a:t>
              </a:r>
              <a:endParaRPr lang="fr-FR" sz="1467" b="1" dirty="0"/>
            </a:p>
          </p:txBody>
        </p:sp>
      </p:grpSp>
      <p:grpSp>
        <p:nvGrpSpPr>
          <p:cNvPr id="53" name="Groupe 52"/>
          <p:cNvGrpSpPr/>
          <p:nvPr/>
        </p:nvGrpSpPr>
        <p:grpSpPr>
          <a:xfrm>
            <a:off x="262273" y="3129099"/>
            <a:ext cx="2438668" cy="484663"/>
            <a:chOff x="423672" y="2238371"/>
            <a:chExt cx="5931417" cy="560881"/>
          </a:xfrm>
          <a:solidFill>
            <a:srgbClr val="FF0000"/>
          </a:solidFill>
        </p:grpSpPr>
        <p:sp>
          <p:nvSpPr>
            <p:cNvPr id="54" name="Rectangle à coins arrondis 53"/>
            <p:cNvSpPr/>
            <p:nvPr/>
          </p:nvSpPr>
          <p:spPr>
            <a:xfrm>
              <a:off x="423672" y="2238371"/>
              <a:ext cx="5931417" cy="5608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ZoneTexte 54"/>
            <p:cNvSpPr txBox="1"/>
            <p:nvPr/>
          </p:nvSpPr>
          <p:spPr>
            <a:xfrm>
              <a:off x="423672" y="2349912"/>
              <a:ext cx="5876657" cy="3377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8924" tIns="0" rIns="298924" bIns="0" numCol="1" spcCol="1270" anchor="ctr" anchorCtr="0">
              <a:noAutofit/>
            </a:bodyPr>
            <a:lstStyle/>
            <a:p>
              <a:pPr algn="ctr" defTabSz="7111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67" b="1" dirty="0" smtClean="0"/>
                <a:t>MAQUETTE NUMERIQUE </a:t>
              </a:r>
              <a:endParaRPr lang="fr-FR" sz="1467" b="1" dirty="0"/>
            </a:p>
          </p:txBody>
        </p:sp>
      </p:grpSp>
      <p:grpSp>
        <p:nvGrpSpPr>
          <p:cNvPr id="56" name="Groupe 55"/>
          <p:cNvGrpSpPr/>
          <p:nvPr/>
        </p:nvGrpSpPr>
        <p:grpSpPr>
          <a:xfrm>
            <a:off x="284787" y="3808874"/>
            <a:ext cx="2438668" cy="484663"/>
            <a:chOff x="423672" y="2238371"/>
            <a:chExt cx="5931417" cy="560881"/>
          </a:xfrm>
          <a:solidFill>
            <a:srgbClr val="FF0000"/>
          </a:solidFill>
        </p:grpSpPr>
        <p:sp>
          <p:nvSpPr>
            <p:cNvPr id="57" name="Rectangle à coins arrondis 56"/>
            <p:cNvSpPr/>
            <p:nvPr/>
          </p:nvSpPr>
          <p:spPr>
            <a:xfrm>
              <a:off x="423672" y="2238371"/>
              <a:ext cx="5931417" cy="5608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ZoneTexte 57"/>
            <p:cNvSpPr txBox="1"/>
            <p:nvPr/>
          </p:nvSpPr>
          <p:spPr>
            <a:xfrm>
              <a:off x="423672" y="2349912"/>
              <a:ext cx="5876657" cy="3377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8924" tIns="0" rIns="298924" bIns="0" numCol="1" spcCol="1270" anchor="ctr" anchorCtr="0">
              <a:noAutofit/>
            </a:bodyPr>
            <a:lstStyle/>
            <a:p>
              <a:pPr algn="ctr" defTabSz="7111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67" b="1" dirty="0" smtClean="0"/>
                <a:t>GTB / GTC /GMAO</a:t>
              </a:r>
              <a:endParaRPr lang="fr-FR" sz="1467" b="1" dirty="0"/>
            </a:p>
          </p:txBody>
        </p:sp>
      </p:grpSp>
      <p:grpSp>
        <p:nvGrpSpPr>
          <p:cNvPr id="59" name="Groupe 58"/>
          <p:cNvGrpSpPr/>
          <p:nvPr/>
        </p:nvGrpSpPr>
        <p:grpSpPr>
          <a:xfrm>
            <a:off x="343785" y="4472070"/>
            <a:ext cx="2438668" cy="484663"/>
            <a:chOff x="423672" y="2238371"/>
            <a:chExt cx="5931417" cy="560881"/>
          </a:xfrm>
          <a:solidFill>
            <a:srgbClr val="FF0000"/>
          </a:solidFill>
        </p:grpSpPr>
        <p:sp>
          <p:nvSpPr>
            <p:cNvPr id="60" name="Rectangle à coins arrondis 59"/>
            <p:cNvSpPr/>
            <p:nvPr/>
          </p:nvSpPr>
          <p:spPr>
            <a:xfrm>
              <a:off x="423672" y="2238371"/>
              <a:ext cx="5931417" cy="5608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ZoneTexte 60"/>
            <p:cNvSpPr txBox="1"/>
            <p:nvPr/>
          </p:nvSpPr>
          <p:spPr>
            <a:xfrm>
              <a:off x="423672" y="2349912"/>
              <a:ext cx="5876657" cy="3377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8924" tIns="0" rIns="298924" bIns="0" numCol="1" spcCol="1270" anchor="ctr" anchorCtr="0">
              <a:noAutofit/>
            </a:bodyPr>
            <a:lstStyle/>
            <a:p>
              <a:pPr algn="ctr" defTabSz="7111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67" b="1" dirty="0" smtClean="0"/>
                <a:t>CARNET NUMERIQUE DU BÂTIMENT</a:t>
              </a:r>
              <a:endParaRPr lang="fr-FR" sz="1467" b="1" dirty="0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5129298" y="2958072"/>
            <a:ext cx="1844157" cy="655690"/>
          </a:xfrm>
          <a:prstGeom prst="rect">
            <a:avLst/>
          </a:prstGeom>
          <a:noFill/>
          <a:ln w="38100">
            <a:solidFill>
              <a:srgbClr val="FF3B3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3743998" y="1614349"/>
            <a:ext cx="3381857" cy="4191707"/>
          </a:xfrm>
          <a:prstGeom prst="rect">
            <a:avLst/>
          </a:prstGeom>
          <a:noFill/>
          <a:ln w="38100">
            <a:solidFill>
              <a:srgbClr val="FF3B3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Flèche vers le bas 66"/>
          <p:cNvSpPr/>
          <p:nvPr/>
        </p:nvSpPr>
        <p:spPr>
          <a:xfrm rot="16200000">
            <a:off x="8053357" y="2072768"/>
            <a:ext cx="319375" cy="245250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Flèche vers le bas 67"/>
          <p:cNvSpPr/>
          <p:nvPr/>
        </p:nvSpPr>
        <p:spPr>
          <a:xfrm rot="16200000" flipV="1">
            <a:off x="3080284" y="2831457"/>
            <a:ext cx="375059" cy="939031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9" name="Image 6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7202" y="2036963"/>
            <a:ext cx="1064359" cy="48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53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216755" y="25418"/>
            <a:ext cx="93416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3200" b="1" kern="1400" spc="-5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Des outils pour s’engager dans le </a:t>
            </a:r>
            <a:r>
              <a:rPr lang="fr-FR" sz="3200" b="1" kern="1400" spc="-50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SCOPE 3a </a:t>
            </a:r>
            <a:endParaRPr lang="fr-FR" sz="3200" kern="1400" spc="-5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7" name="Groupe 66"/>
          <p:cNvGrpSpPr/>
          <p:nvPr/>
        </p:nvGrpSpPr>
        <p:grpSpPr>
          <a:xfrm>
            <a:off x="175062" y="4001569"/>
            <a:ext cx="2459886" cy="1444167"/>
            <a:chOff x="3131588" y="4003604"/>
            <a:chExt cx="5373233" cy="2473188"/>
          </a:xfrm>
        </p:grpSpPr>
        <p:grpSp>
          <p:nvGrpSpPr>
            <p:cNvPr id="68" name="Groupe 67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9" name="Groupe 68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70" name="Rectangle 69"/>
            <p:cNvSpPr/>
            <p:nvPr/>
          </p:nvSpPr>
          <p:spPr>
            <a:xfrm>
              <a:off x="3160437" y="4822081"/>
              <a:ext cx="5344384" cy="7906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2400" b="1" dirty="0" smtClean="0">
                  <a:latin typeface="Bahnschrift" panose="020B0502040204020203" pitchFamily="34" charset="0"/>
                </a:rPr>
                <a:t>SCOPE</a:t>
              </a:r>
              <a:r>
                <a:rPr lang="fr-FR" sz="2400" b="1" dirty="0">
                  <a:solidFill>
                    <a:srgbClr val="FF0000"/>
                  </a:solidFill>
                  <a:latin typeface="Bahnschrift" panose="020B0502040204020203" pitchFamily="34" charset="0"/>
                </a:rPr>
                <a:t> </a:t>
              </a:r>
              <a:r>
                <a:rPr lang="fr-FR" sz="2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3a</a:t>
              </a:r>
              <a:endParaRPr lang="fr-FR" sz="2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  <p:cxnSp>
          <p:nvCxnSpPr>
            <p:cNvPr id="71" name="Connecteur droit 70"/>
            <p:cNvCxnSpPr/>
            <p:nvPr/>
          </p:nvCxnSpPr>
          <p:spPr>
            <a:xfrm>
              <a:off x="4941209" y="5752836"/>
              <a:ext cx="1636295" cy="0"/>
            </a:xfrm>
            <a:prstGeom prst="line">
              <a:avLst/>
            </a:prstGeom>
            <a:ln w="28575">
              <a:solidFill>
                <a:srgbClr val="FF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Image 4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9168" y="4009161"/>
            <a:ext cx="1054852" cy="944102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4852" y="4923585"/>
            <a:ext cx="1718272" cy="1030432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4852" y="2971255"/>
            <a:ext cx="1921816" cy="951757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3064914" y="3009222"/>
            <a:ext cx="2153375" cy="963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/>
                </a:solidFill>
              </a:rPr>
              <a:t>Dimension Urbaine 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Participer au choix de la ville de développement local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074710" y="4004454"/>
            <a:ext cx="2153375" cy="9487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</a:rPr>
              <a:t>Ressources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Améliorer notre Impact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078987" y="4989008"/>
            <a:ext cx="2152090" cy="8995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C00000"/>
                </a:solidFill>
              </a:rPr>
              <a:t>Qualité de vie et Résilience 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Construire un patrimoine pour 2050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064914" y="5924433"/>
            <a:ext cx="2153375" cy="7277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Labels et reconnaissance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Avancer et partager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852171" y="3972477"/>
            <a:ext cx="2512024" cy="2481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ECONOMIE CIRCULAIRE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852171" y="4267445"/>
            <a:ext cx="2512024" cy="2700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SOBRIETE ENERGETIQUE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834151" y="4584288"/>
            <a:ext cx="2530044" cy="3392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CONSTRUCTION BAS-CARBONE</a:t>
            </a:r>
            <a:endParaRPr lang="fr-FR" sz="1400" dirty="0">
              <a:solidFill>
                <a:schemeClr val="tx1"/>
              </a:solidFill>
            </a:endParaRPr>
          </a:p>
        </p:txBody>
      </p:sp>
      <p:grpSp>
        <p:nvGrpSpPr>
          <p:cNvPr id="64" name="Groupe 63"/>
          <p:cNvGrpSpPr/>
          <p:nvPr/>
        </p:nvGrpSpPr>
        <p:grpSpPr>
          <a:xfrm>
            <a:off x="5324325" y="1372936"/>
            <a:ext cx="2195616" cy="1099057"/>
            <a:chOff x="3131588" y="4003604"/>
            <a:chExt cx="5298574" cy="2473188"/>
          </a:xfrm>
        </p:grpSpPr>
        <p:grpSp>
          <p:nvGrpSpPr>
            <p:cNvPr id="134" name="Groupe 133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140" name="Rectangle 139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35" name="Groupe 134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138" name="Rectangle 137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6" name="Rectangle 135"/>
            <p:cNvSpPr/>
            <p:nvPr/>
          </p:nvSpPr>
          <p:spPr>
            <a:xfrm>
              <a:off x="3495306" y="4841006"/>
              <a:ext cx="4599580" cy="6925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EIFFAGE </a:t>
              </a:r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IMMOBILIER</a:t>
              </a:r>
              <a:endParaRPr lang="fr-FR" sz="1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  <p:cxnSp>
          <p:nvCxnSpPr>
            <p:cNvPr id="137" name="Connecteur droit 136"/>
            <p:cNvCxnSpPr/>
            <p:nvPr/>
          </p:nvCxnSpPr>
          <p:spPr>
            <a:xfrm>
              <a:off x="4941209" y="5752836"/>
              <a:ext cx="1636295" cy="0"/>
            </a:xfrm>
            <a:prstGeom prst="line">
              <a:avLst/>
            </a:prstGeom>
            <a:ln w="28575">
              <a:solidFill>
                <a:srgbClr val="FF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e 64"/>
          <p:cNvGrpSpPr/>
          <p:nvPr/>
        </p:nvGrpSpPr>
        <p:grpSpPr>
          <a:xfrm>
            <a:off x="2943009" y="1366848"/>
            <a:ext cx="2226553" cy="1099057"/>
            <a:chOff x="3131588" y="4003604"/>
            <a:chExt cx="5373233" cy="2473188"/>
          </a:xfrm>
        </p:grpSpPr>
        <p:grpSp>
          <p:nvGrpSpPr>
            <p:cNvPr id="126" name="Groupe 125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132" name="Rectangle 131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7" name="Groupe 126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130" name="Rectangle 129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28" name="Rectangle 127"/>
            <p:cNvSpPr/>
            <p:nvPr/>
          </p:nvSpPr>
          <p:spPr>
            <a:xfrm>
              <a:off x="3160436" y="4822081"/>
              <a:ext cx="5344385" cy="6925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EIFFAGE </a:t>
              </a:r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AMENAGEMENT</a:t>
              </a:r>
              <a:endParaRPr lang="fr-FR" sz="1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  <p:cxnSp>
          <p:nvCxnSpPr>
            <p:cNvPr id="129" name="Connecteur droit 128"/>
            <p:cNvCxnSpPr/>
            <p:nvPr/>
          </p:nvCxnSpPr>
          <p:spPr>
            <a:xfrm>
              <a:off x="4941209" y="5752836"/>
              <a:ext cx="1636295" cy="0"/>
            </a:xfrm>
            <a:prstGeom prst="line">
              <a:avLst/>
            </a:prstGeom>
            <a:ln w="28575">
              <a:solidFill>
                <a:srgbClr val="FF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e 65"/>
          <p:cNvGrpSpPr/>
          <p:nvPr/>
        </p:nvGrpSpPr>
        <p:grpSpPr>
          <a:xfrm>
            <a:off x="7658138" y="1386234"/>
            <a:ext cx="2212606" cy="1099057"/>
            <a:chOff x="3131588" y="4003604"/>
            <a:chExt cx="5334706" cy="2473188"/>
          </a:xfrm>
        </p:grpSpPr>
        <p:grpSp>
          <p:nvGrpSpPr>
            <p:cNvPr id="118" name="Groupe 117"/>
            <p:cNvGrpSpPr/>
            <p:nvPr/>
          </p:nvGrpSpPr>
          <p:grpSpPr>
            <a:xfrm>
              <a:off x="3131588" y="4003605"/>
              <a:ext cx="1176517" cy="2473187"/>
              <a:chOff x="957083" y="406400"/>
              <a:chExt cx="1176517" cy="2473187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1320800" y="406400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9" name="Groupe 118"/>
            <p:cNvGrpSpPr/>
            <p:nvPr/>
          </p:nvGrpSpPr>
          <p:grpSpPr>
            <a:xfrm>
              <a:off x="7243881" y="4003604"/>
              <a:ext cx="1186281" cy="2473187"/>
              <a:chOff x="618241" y="396818"/>
              <a:chExt cx="1186281" cy="2473187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957083" y="660399"/>
                <a:ext cx="847439" cy="182154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618241" y="396818"/>
                <a:ext cx="812800" cy="2473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20" name="Rectangle 119"/>
            <p:cNvSpPr/>
            <p:nvPr/>
          </p:nvSpPr>
          <p:spPr>
            <a:xfrm>
              <a:off x="3169760" y="4812058"/>
              <a:ext cx="5296534" cy="6925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>
                  <a:latin typeface="Bahnschrift" panose="020B0502040204020203" pitchFamily="34" charset="0"/>
                </a:rPr>
                <a:t>EIFFAGE </a:t>
              </a:r>
              <a:r>
                <a:rPr lang="fr-FR" sz="1400" b="1" dirty="0" smtClean="0">
                  <a:solidFill>
                    <a:srgbClr val="FF0000"/>
                  </a:solidFill>
                  <a:latin typeface="Bahnschrift" panose="020B0502040204020203" pitchFamily="34" charset="0"/>
                </a:rPr>
                <a:t>CONSTRUCTION</a:t>
              </a:r>
              <a:endParaRPr lang="fr-FR" sz="1400" b="1" dirty="0">
                <a:solidFill>
                  <a:srgbClr val="FF0000"/>
                </a:solidFill>
                <a:latin typeface="Bahnschrift" panose="020B0502040204020203" pitchFamily="34" charset="0"/>
              </a:endParaRPr>
            </a:p>
          </p:txBody>
        </p:sp>
        <p:cxnSp>
          <p:nvCxnSpPr>
            <p:cNvPr id="121" name="Connecteur droit 120"/>
            <p:cNvCxnSpPr/>
            <p:nvPr/>
          </p:nvCxnSpPr>
          <p:spPr>
            <a:xfrm>
              <a:off x="4941209" y="5752836"/>
              <a:ext cx="1636295" cy="0"/>
            </a:xfrm>
            <a:prstGeom prst="line">
              <a:avLst/>
            </a:prstGeom>
            <a:ln w="28575">
              <a:solidFill>
                <a:srgbClr val="FF3B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Arc 75"/>
          <p:cNvSpPr/>
          <p:nvPr/>
        </p:nvSpPr>
        <p:spPr>
          <a:xfrm rot="3434501" flipV="1">
            <a:off x="4783626" y="683347"/>
            <a:ext cx="1432558" cy="2123441"/>
          </a:xfrm>
          <a:prstGeom prst="arc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Arc 76"/>
          <p:cNvSpPr/>
          <p:nvPr/>
        </p:nvSpPr>
        <p:spPr>
          <a:xfrm rot="3434501" flipV="1">
            <a:off x="7211120" y="667497"/>
            <a:ext cx="1432558" cy="2123441"/>
          </a:xfrm>
          <a:prstGeom prst="arc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4112467" y="2586570"/>
            <a:ext cx="2214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CPAUPE</a:t>
            </a:r>
            <a:endParaRPr lang="fr-FR" sz="1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549842" y="2547642"/>
            <a:ext cx="2214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MARCHE DE TRAVAUX</a:t>
            </a:r>
            <a:endParaRPr lang="fr-FR" sz="1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Accolade ouvrante 5"/>
          <p:cNvSpPr/>
          <p:nvPr/>
        </p:nvSpPr>
        <p:spPr>
          <a:xfrm>
            <a:off x="2752893" y="2825422"/>
            <a:ext cx="403891" cy="3938905"/>
          </a:xfrm>
          <a:prstGeom prst="leftBrace">
            <a:avLst>
              <a:gd name="adj1" fmla="val 8333"/>
              <a:gd name="adj2" fmla="val 48270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141"/>
          <p:cNvSpPr/>
          <p:nvPr/>
        </p:nvSpPr>
        <p:spPr>
          <a:xfrm rot="20173878">
            <a:off x="2902137" y="856329"/>
            <a:ext cx="2214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latin typeface="Bahnschrift" panose="020B0502040204020203" pitchFamily="34" charset="0"/>
              </a:rPr>
              <a:t>UNE CHARTE</a:t>
            </a:r>
            <a:endParaRPr lang="fr-FR" sz="1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143" name="Rectangle 142"/>
          <p:cNvSpPr/>
          <p:nvPr/>
        </p:nvSpPr>
        <p:spPr>
          <a:xfrm rot="19987863">
            <a:off x="5380190" y="931020"/>
            <a:ext cx="2214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latin typeface="Bahnschrift" panose="020B0502040204020203" pitchFamily="34" charset="0"/>
              </a:rPr>
              <a:t>TROIS PRIORITES</a:t>
            </a:r>
            <a:endParaRPr lang="fr-FR" sz="1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144" name="Rectangle 143"/>
          <p:cNvSpPr/>
          <p:nvPr/>
        </p:nvSpPr>
        <p:spPr>
          <a:xfrm rot="20012625">
            <a:off x="7645208" y="732301"/>
            <a:ext cx="2214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latin typeface="Bahnschrift" panose="020B0502040204020203" pitchFamily="34" charset="0"/>
              </a:rPr>
              <a:t>TROIS AXES DE TRAVAIL</a:t>
            </a:r>
            <a:endParaRPr lang="fr-FR" sz="1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064914" y="3922498"/>
            <a:ext cx="7379075" cy="1048002"/>
          </a:xfrm>
          <a:prstGeom prst="rect">
            <a:avLst/>
          </a:prstGeom>
          <a:noFill/>
          <a:ln w="38100">
            <a:solidFill>
              <a:srgbClr val="FF3B3B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2893842" y="4244168"/>
            <a:ext cx="449494" cy="484614"/>
          </a:xfrm>
          <a:prstGeom prst="ellipse">
            <a:avLst/>
          </a:prstGeom>
          <a:solidFill>
            <a:srgbClr val="FF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2</a:t>
            </a:r>
          </a:p>
        </p:txBody>
      </p:sp>
      <p:sp>
        <p:nvSpPr>
          <p:cNvPr id="85" name="Rectangle 84"/>
          <p:cNvSpPr/>
          <p:nvPr/>
        </p:nvSpPr>
        <p:spPr>
          <a:xfrm>
            <a:off x="10496291" y="3871858"/>
            <a:ext cx="15722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STRATEGIE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CONCEPTION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BAS-CARBONE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63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81271" y="142229"/>
            <a:ext cx="10850032" cy="659796"/>
          </a:xfrm>
        </p:spPr>
        <p:txBody>
          <a:bodyPr/>
          <a:lstStyle/>
          <a:p>
            <a:r>
              <a:rPr lang="fr-F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Les choix énergétiques à définir </a:t>
            </a:r>
            <a:r>
              <a:rPr lang="fr-FR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 territoire</a:t>
            </a:r>
            <a:endParaRPr lang="fr-FR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45" y="1032116"/>
            <a:ext cx="10705803" cy="518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88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 12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8001" y="1339612"/>
            <a:ext cx="6426649" cy="430524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38161" y="197257"/>
            <a:ext cx="8785290" cy="5859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ts val="3000"/>
            </a:pPr>
            <a:r>
              <a:rPr lang="fr-FR" sz="3208" b="1" dirty="0" smtClean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4 GROS POIDS </a:t>
            </a:r>
            <a:r>
              <a:rPr lang="fr-FR" sz="3208" b="1" dirty="0" smtClean="0">
                <a:solidFill>
                  <a:srgbClr val="FF0000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CARBONE </a:t>
            </a:r>
            <a:r>
              <a:rPr lang="fr-FR" sz="3208" b="1" dirty="0" smtClean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DANS LA CONSTRUCTION</a:t>
            </a:r>
            <a:endParaRPr lang="fr-FR" sz="3208" b="1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42940" y="4467147"/>
            <a:ext cx="5805411" cy="15147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3" name="Groupe 72"/>
          <p:cNvGrpSpPr/>
          <p:nvPr/>
        </p:nvGrpSpPr>
        <p:grpSpPr>
          <a:xfrm>
            <a:off x="7826105" y="1686425"/>
            <a:ext cx="3288143" cy="3953164"/>
            <a:chOff x="3352800" y="1967345"/>
            <a:chExt cx="3288143" cy="3953164"/>
          </a:xfrm>
        </p:grpSpPr>
        <p:sp>
          <p:nvSpPr>
            <p:cNvPr id="74" name="Rectangle 73"/>
            <p:cNvSpPr/>
            <p:nvPr/>
          </p:nvSpPr>
          <p:spPr>
            <a:xfrm>
              <a:off x="3454400" y="2410691"/>
              <a:ext cx="193964" cy="3149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352800" y="5514109"/>
              <a:ext cx="406399" cy="406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336144" y="2410691"/>
              <a:ext cx="193964" cy="3149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234544" y="5514109"/>
              <a:ext cx="406399" cy="406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648364" y="5514109"/>
              <a:ext cx="2798615" cy="12007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553915" y="4775200"/>
              <a:ext cx="2798615" cy="14316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528290" y="4110641"/>
              <a:ext cx="2918689" cy="7671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453883" y="3380510"/>
              <a:ext cx="2895863" cy="5882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454400" y="2724726"/>
              <a:ext cx="3075708" cy="6003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655126" y="1967345"/>
              <a:ext cx="757383" cy="354676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807527" y="2724726"/>
              <a:ext cx="429492" cy="27893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807527" y="3851564"/>
              <a:ext cx="429492" cy="72043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008418" y="3916219"/>
              <a:ext cx="152400" cy="5449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Rectangle 90"/>
            <p:cNvSpPr/>
            <p:nvPr/>
          </p:nvSpPr>
          <p:spPr>
            <a:xfrm flipV="1">
              <a:off x="5405072" y="3334789"/>
              <a:ext cx="931070" cy="4571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Rectangle 91"/>
            <p:cNvSpPr/>
            <p:nvPr/>
          </p:nvSpPr>
          <p:spPr>
            <a:xfrm flipV="1">
              <a:off x="5412509" y="4080256"/>
              <a:ext cx="931070" cy="4571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Rectangle 92"/>
            <p:cNvSpPr/>
            <p:nvPr/>
          </p:nvSpPr>
          <p:spPr>
            <a:xfrm flipV="1">
              <a:off x="5405071" y="4729252"/>
              <a:ext cx="931070" cy="4571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Rectangle 93"/>
            <p:cNvSpPr/>
            <p:nvPr/>
          </p:nvSpPr>
          <p:spPr>
            <a:xfrm flipV="1">
              <a:off x="3648364" y="3334788"/>
              <a:ext cx="1006761" cy="4571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Rectangle 94"/>
            <p:cNvSpPr/>
            <p:nvPr/>
          </p:nvSpPr>
          <p:spPr>
            <a:xfrm flipV="1">
              <a:off x="3648364" y="4076977"/>
              <a:ext cx="1006761" cy="4571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Rectangle 95"/>
            <p:cNvSpPr/>
            <p:nvPr/>
          </p:nvSpPr>
          <p:spPr>
            <a:xfrm flipV="1">
              <a:off x="3647855" y="4738716"/>
              <a:ext cx="1007267" cy="4571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97" name="Groupe 96"/>
            <p:cNvGrpSpPr/>
            <p:nvPr/>
          </p:nvGrpSpPr>
          <p:grpSpPr>
            <a:xfrm>
              <a:off x="6290422" y="2784764"/>
              <a:ext cx="239686" cy="572656"/>
              <a:chOff x="6290422" y="2784764"/>
              <a:chExt cx="239686" cy="572656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6290422" y="2784764"/>
                <a:ext cx="45719" cy="57265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6290422" y="2951018"/>
                <a:ext cx="239686" cy="3819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6290422" y="2946859"/>
                <a:ext cx="53157" cy="386105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8" name="Groupe 97"/>
            <p:cNvGrpSpPr/>
            <p:nvPr/>
          </p:nvGrpSpPr>
          <p:grpSpPr>
            <a:xfrm>
              <a:off x="6298346" y="3457654"/>
              <a:ext cx="231762" cy="661536"/>
              <a:chOff x="6290422" y="2784764"/>
              <a:chExt cx="239686" cy="572656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6290422" y="2784764"/>
                <a:ext cx="45719" cy="57265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6290422" y="2951018"/>
                <a:ext cx="239686" cy="3819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6290422" y="2946859"/>
                <a:ext cx="53157" cy="386105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9" name="Groupe 98"/>
            <p:cNvGrpSpPr/>
            <p:nvPr/>
          </p:nvGrpSpPr>
          <p:grpSpPr>
            <a:xfrm>
              <a:off x="6290937" y="4199867"/>
              <a:ext cx="239686" cy="572656"/>
              <a:chOff x="6290422" y="2784764"/>
              <a:chExt cx="239686" cy="572656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6290422" y="2784764"/>
                <a:ext cx="45719" cy="57265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6290422" y="2951018"/>
                <a:ext cx="239686" cy="3819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6290422" y="2946859"/>
                <a:ext cx="53157" cy="386105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0" name="Groupe 99"/>
            <p:cNvGrpSpPr/>
            <p:nvPr/>
          </p:nvGrpSpPr>
          <p:grpSpPr>
            <a:xfrm flipH="1">
              <a:off x="3413266" y="4196588"/>
              <a:ext cx="275381" cy="572656"/>
              <a:chOff x="6290422" y="2784764"/>
              <a:chExt cx="239686" cy="572656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6290422" y="2784764"/>
                <a:ext cx="45719" cy="57265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6290422" y="2951018"/>
                <a:ext cx="239686" cy="3819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6290422" y="2946859"/>
                <a:ext cx="53157" cy="386105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1" name="Groupe 100"/>
            <p:cNvGrpSpPr/>
            <p:nvPr/>
          </p:nvGrpSpPr>
          <p:grpSpPr>
            <a:xfrm flipH="1">
              <a:off x="3454399" y="3462757"/>
              <a:ext cx="234246" cy="650706"/>
              <a:chOff x="6290422" y="2784764"/>
              <a:chExt cx="239686" cy="572656"/>
            </a:xfrm>
          </p:grpSpPr>
          <p:sp>
            <p:nvSpPr>
              <p:cNvPr id="112" name="Rectangle 111"/>
              <p:cNvSpPr/>
              <p:nvPr/>
            </p:nvSpPr>
            <p:spPr>
              <a:xfrm>
                <a:off x="6290422" y="2784764"/>
                <a:ext cx="45719" cy="57265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6290422" y="2951018"/>
                <a:ext cx="239686" cy="3819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6290422" y="2946859"/>
                <a:ext cx="53157" cy="386105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2" name="Groupe 101"/>
            <p:cNvGrpSpPr/>
            <p:nvPr/>
          </p:nvGrpSpPr>
          <p:grpSpPr>
            <a:xfrm flipH="1">
              <a:off x="3454397" y="2776563"/>
              <a:ext cx="234247" cy="572656"/>
              <a:chOff x="6290422" y="2784764"/>
              <a:chExt cx="239686" cy="572656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6290422" y="2784764"/>
                <a:ext cx="45719" cy="57265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6290422" y="2951018"/>
                <a:ext cx="239686" cy="3819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6290422" y="2946859"/>
                <a:ext cx="53157" cy="386105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132" name="Rectangle 131"/>
          <p:cNvSpPr/>
          <p:nvPr/>
        </p:nvSpPr>
        <p:spPr>
          <a:xfrm>
            <a:off x="8100879" y="4616055"/>
            <a:ext cx="1027548" cy="6062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132"/>
          <p:cNvSpPr/>
          <p:nvPr/>
        </p:nvSpPr>
        <p:spPr>
          <a:xfrm>
            <a:off x="9862725" y="4638534"/>
            <a:ext cx="962594" cy="604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Triangle rectangle 137"/>
          <p:cNvSpPr/>
          <p:nvPr/>
        </p:nvSpPr>
        <p:spPr>
          <a:xfrm flipH="1" flipV="1">
            <a:off x="6608488" y="4462964"/>
            <a:ext cx="1318701" cy="75938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Rectangle 155"/>
          <p:cNvSpPr/>
          <p:nvPr/>
        </p:nvSpPr>
        <p:spPr>
          <a:xfrm flipH="1">
            <a:off x="8732003" y="3176338"/>
            <a:ext cx="44681" cy="6507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Rectangle 156"/>
          <p:cNvSpPr/>
          <p:nvPr/>
        </p:nvSpPr>
        <p:spPr>
          <a:xfrm flipH="1">
            <a:off x="8740449" y="2446468"/>
            <a:ext cx="44681" cy="6507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9352188" y="4165508"/>
            <a:ext cx="943262" cy="91541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/>
              <a:t>Lots Techniques </a:t>
            </a:r>
          </a:p>
          <a:p>
            <a:pPr algn="ctr"/>
            <a:r>
              <a:rPr lang="fr-FR" sz="800" dirty="0" smtClean="0"/>
              <a:t>30% </a:t>
            </a:r>
            <a:endParaRPr lang="fr-FR" sz="800" dirty="0"/>
          </a:p>
        </p:txBody>
      </p:sp>
      <p:sp>
        <p:nvSpPr>
          <p:cNvPr id="165" name="Ellipse 164"/>
          <p:cNvSpPr/>
          <p:nvPr/>
        </p:nvSpPr>
        <p:spPr>
          <a:xfrm>
            <a:off x="4871467" y="1002556"/>
            <a:ext cx="1263403" cy="131730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VRD </a:t>
            </a:r>
            <a:endParaRPr lang="fr-FR" sz="2000" dirty="0"/>
          </a:p>
          <a:p>
            <a:pPr algn="ctr"/>
            <a:r>
              <a:rPr lang="fr-FR" sz="2000" dirty="0" smtClean="0"/>
              <a:t>9%</a:t>
            </a:r>
          </a:p>
        </p:txBody>
      </p:sp>
      <p:sp>
        <p:nvSpPr>
          <p:cNvPr id="128" name="Ellipse 127"/>
          <p:cNvSpPr/>
          <p:nvPr/>
        </p:nvSpPr>
        <p:spPr>
          <a:xfrm>
            <a:off x="229206" y="4839856"/>
            <a:ext cx="1420885" cy="131730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Second œuvre</a:t>
            </a:r>
          </a:p>
          <a:p>
            <a:pPr algn="ctr"/>
            <a:r>
              <a:rPr lang="fr-FR" sz="1600" dirty="0" smtClean="0"/>
              <a:t>25% </a:t>
            </a:r>
            <a:endParaRPr lang="fr-FR" sz="1600" dirty="0"/>
          </a:p>
        </p:txBody>
      </p:sp>
      <p:sp>
        <p:nvSpPr>
          <p:cNvPr id="129" name="Ellipse 128"/>
          <p:cNvSpPr/>
          <p:nvPr/>
        </p:nvSpPr>
        <p:spPr>
          <a:xfrm>
            <a:off x="5583700" y="2930308"/>
            <a:ext cx="1263403" cy="131730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Gros œuvre</a:t>
            </a:r>
          </a:p>
          <a:p>
            <a:pPr algn="ctr"/>
            <a:r>
              <a:rPr lang="fr-FR" sz="2000" dirty="0" smtClean="0"/>
              <a:t>36% </a:t>
            </a:r>
            <a:endParaRPr lang="fr-FR" sz="2000" dirty="0"/>
          </a:p>
        </p:txBody>
      </p:sp>
      <p:sp>
        <p:nvSpPr>
          <p:cNvPr id="130" name="Ellipse 129"/>
          <p:cNvSpPr/>
          <p:nvPr/>
        </p:nvSpPr>
        <p:spPr>
          <a:xfrm>
            <a:off x="11302208" y="4153812"/>
            <a:ext cx="673075" cy="68604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VRD </a:t>
            </a:r>
            <a:endParaRPr lang="fr-FR" sz="800" dirty="0"/>
          </a:p>
          <a:p>
            <a:pPr algn="ctr"/>
            <a:r>
              <a:rPr lang="fr-FR" sz="800" dirty="0" smtClean="0"/>
              <a:t>9%</a:t>
            </a:r>
          </a:p>
        </p:txBody>
      </p:sp>
      <p:sp>
        <p:nvSpPr>
          <p:cNvPr id="131" name="Ellipse 130"/>
          <p:cNvSpPr/>
          <p:nvPr/>
        </p:nvSpPr>
        <p:spPr>
          <a:xfrm>
            <a:off x="9557923" y="2018860"/>
            <a:ext cx="696197" cy="7752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/>
              <a:t>Gros œuvre</a:t>
            </a:r>
          </a:p>
          <a:p>
            <a:pPr algn="ctr"/>
            <a:r>
              <a:rPr lang="fr-FR" sz="800" dirty="0" smtClean="0"/>
              <a:t>36%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134" name="Ellipse 133"/>
          <p:cNvSpPr/>
          <p:nvPr/>
        </p:nvSpPr>
        <p:spPr>
          <a:xfrm>
            <a:off x="8231484" y="2393003"/>
            <a:ext cx="827409" cy="86115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/>
              <a:t>Second œuvre</a:t>
            </a:r>
          </a:p>
          <a:p>
            <a:pPr algn="ctr"/>
            <a:r>
              <a:rPr lang="fr-FR" sz="800" dirty="0" smtClean="0"/>
              <a:t>25% </a:t>
            </a:r>
            <a:endParaRPr lang="fr-FR" sz="800" dirty="0"/>
          </a:p>
        </p:txBody>
      </p:sp>
      <p:sp>
        <p:nvSpPr>
          <p:cNvPr id="135" name="Ellipse 134"/>
          <p:cNvSpPr/>
          <p:nvPr/>
        </p:nvSpPr>
        <p:spPr>
          <a:xfrm>
            <a:off x="504911" y="1398347"/>
            <a:ext cx="1427525" cy="141179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Lots Techniques </a:t>
            </a:r>
          </a:p>
          <a:p>
            <a:pPr algn="ctr"/>
            <a:r>
              <a:rPr lang="fr-FR" sz="1400" dirty="0" smtClean="0"/>
              <a:t>30%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26882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" name="Groupe 270"/>
          <p:cNvGrpSpPr/>
          <p:nvPr/>
        </p:nvGrpSpPr>
        <p:grpSpPr>
          <a:xfrm>
            <a:off x="1" y="0"/>
            <a:ext cx="7038065" cy="6858000"/>
            <a:chOff x="0" y="0"/>
            <a:chExt cx="5332345" cy="5143500"/>
          </a:xfrm>
        </p:grpSpPr>
        <p:sp>
          <p:nvSpPr>
            <p:cNvPr id="239" name="Rectangle 238"/>
            <p:cNvSpPr/>
            <p:nvPr/>
          </p:nvSpPr>
          <p:spPr>
            <a:xfrm flipH="1">
              <a:off x="1390239" y="0"/>
              <a:ext cx="3942106" cy="5143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1467"/>
                </a:lnSpc>
              </a:pPr>
              <a:endParaRPr lang="fr-FR" sz="1467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0" y="0"/>
              <a:ext cx="1399878" cy="5143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1467"/>
                </a:lnSpc>
              </a:pPr>
              <a:endParaRPr lang="fr-FR" sz="1467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29" name="Forme libre 228"/>
          <p:cNvSpPr/>
          <p:nvPr/>
        </p:nvSpPr>
        <p:spPr>
          <a:xfrm rot="16200000" flipV="1">
            <a:off x="5756079" y="3554855"/>
            <a:ext cx="2735589" cy="942284"/>
          </a:xfrm>
          <a:custGeom>
            <a:avLst/>
            <a:gdLst>
              <a:gd name="connsiteX0" fmla="*/ 0 w 1776334"/>
              <a:gd name="connsiteY0" fmla="*/ 389744 h 389744"/>
              <a:gd name="connsiteX1" fmla="*/ 0 w 1776334"/>
              <a:gd name="connsiteY1" fmla="*/ 0 h 389744"/>
              <a:gd name="connsiteX2" fmla="*/ 1776334 w 1776334"/>
              <a:gd name="connsiteY2" fmla="*/ 0 h 38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6334" h="389744">
                <a:moveTo>
                  <a:pt x="0" y="389744"/>
                </a:moveTo>
                <a:lnTo>
                  <a:pt x="0" y="0"/>
                </a:lnTo>
                <a:lnTo>
                  <a:pt x="1776334" y="0"/>
                </a:lnTo>
              </a:path>
            </a:pathLst>
          </a:custGeom>
          <a:ln w="38100">
            <a:solidFill>
              <a:srgbClr val="FFC000"/>
            </a:solidFill>
            <a:headEnd type="none" w="med" len="med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</a:p>
        </p:txBody>
      </p:sp>
      <p:sp>
        <p:nvSpPr>
          <p:cNvPr id="78" name="Titre 77"/>
          <p:cNvSpPr>
            <a:spLocks noGrp="1"/>
          </p:cNvSpPr>
          <p:nvPr>
            <p:ph type="title"/>
          </p:nvPr>
        </p:nvSpPr>
        <p:spPr>
          <a:xfrm>
            <a:off x="1" y="1"/>
            <a:ext cx="12191999" cy="454483"/>
          </a:xfrm>
          <a:solidFill>
            <a:schemeClr val="tx1">
              <a:lumMod val="75000"/>
              <a:lumOff val="25000"/>
            </a:schemeClr>
          </a:solidFill>
        </p:spPr>
        <p:txBody>
          <a:bodyPr/>
          <a:lstStyle/>
          <a:p>
            <a:pPr algn="ctr"/>
            <a:r>
              <a:rPr lang="fr-FR" sz="2667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ECONOMIE CIRCULAIRE</a:t>
            </a:r>
            <a:endParaRPr lang="fr-FR" sz="2133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225" y="3945963"/>
            <a:ext cx="14595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120 000 t </a:t>
            </a:r>
          </a:p>
          <a:p>
            <a:pPr algn="ctr"/>
            <a:r>
              <a:rPr lang="fr-FR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gravats</a:t>
            </a:r>
          </a:p>
        </p:txBody>
      </p:sp>
      <p:sp>
        <p:nvSpPr>
          <p:cNvPr id="110" name="Flèche vers le bas 109"/>
          <p:cNvSpPr/>
          <p:nvPr/>
        </p:nvSpPr>
        <p:spPr>
          <a:xfrm>
            <a:off x="9369138" y="4665179"/>
            <a:ext cx="549293" cy="255612"/>
          </a:xfrm>
          <a:prstGeom prst="downArrow">
            <a:avLst/>
          </a:prstGeom>
          <a:solidFill>
            <a:srgbClr val="FFC0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1467"/>
              </a:lnSpc>
            </a:pPr>
            <a:endParaRPr lang="fr-FR" sz="1467" dirty="0">
              <a:solidFill>
                <a:schemeClr val="accent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0" name="ZoneTexte 219"/>
          <p:cNvSpPr txBox="1"/>
          <p:nvPr/>
        </p:nvSpPr>
        <p:spPr>
          <a:xfrm>
            <a:off x="8204295" y="5313782"/>
            <a:ext cx="2878980" cy="1458445"/>
          </a:xfrm>
          <a:prstGeom prst="roundRect">
            <a:avLst>
              <a:gd name="adj" fmla="val 12105"/>
            </a:avLst>
          </a:prstGeom>
          <a:noFill/>
          <a:ln w="12700" cap="sq">
            <a:solidFill>
              <a:schemeClr val="accent4"/>
            </a:solidFill>
            <a:prstDash val="sysDash"/>
            <a:headEnd type="none" w="med" len="med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ctr">
              <a:defRPr sz="105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endParaRPr lang="fr-FR" sz="2133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133" dirty="0">
                <a:latin typeface="Calibri" panose="020F0502020204030204" pitchFamily="34" charset="0"/>
                <a:cs typeface="Calibri" panose="020F0502020204030204" pitchFamily="34" charset="0"/>
              </a:rPr>
              <a:t>Quel </a:t>
            </a:r>
            <a:r>
              <a:rPr lang="fr-FR" sz="2133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prix du béton </a:t>
            </a:r>
            <a:r>
              <a:rPr lang="fr-FR" sz="2133" dirty="0">
                <a:latin typeface="Calibri" panose="020F0502020204030204" pitchFamily="34" charset="0"/>
                <a:cs typeface="Calibri" panose="020F0502020204030204" pitchFamily="34" charset="0"/>
              </a:rPr>
              <a:t>pour</a:t>
            </a:r>
          </a:p>
          <a:p>
            <a:r>
              <a:rPr lang="fr-FR" sz="2133" dirty="0">
                <a:latin typeface="Calibri" panose="020F0502020204030204" pitchFamily="34" charset="0"/>
                <a:cs typeface="Calibri" panose="020F0502020204030204" pitchFamily="34" charset="0"/>
              </a:rPr>
              <a:t>Eiffage Construction? </a:t>
            </a:r>
          </a:p>
        </p:txBody>
      </p:sp>
      <p:sp>
        <p:nvSpPr>
          <p:cNvPr id="91" name="Freeform 24"/>
          <p:cNvSpPr>
            <a:spLocks/>
          </p:cNvSpPr>
          <p:nvPr/>
        </p:nvSpPr>
        <p:spPr bwMode="auto">
          <a:xfrm>
            <a:off x="638196" y="576793"/>
            <a:ext cx="340355" cy="652928"/>
          </a:xfrm>
          <a:custGeom>
            <a:avLst/>
            <a:gdLst>
              <a:gd name="T0" fmla="*/ 60 w 98"/>
              <a:gd name="T1" fmla="*/ 45 h 188"/>
              <a:gd name="T2" fmla="*/ 22 w 98"/>
              <a:gd name="T3" fmla="*/ 78 h 188"/>
              <a:gd name="T4" fmla="*/ 0 w 98"/>
              <a:gd name="T5" fmla="*/ 52 h 188"/>
              <a:gd name="T6" fmla="*/ 61 w 98"/>
              <a:gd name="T7" fmla="*/ 0 h 188"/>
              <a:gd name="T8" fmla="*/ 98 w 98"/>
              <a:gd name="T9" fmla="*/ 0 h 188"/>
              <a:gd name="T10" fmla="*/ 98 w 98"/>
              <a:gd name="T11" fmla="*/ 188 h 188"/>
              <a:gd name="T12" fmla="*/ 60 w 98"/>
              <a:gd name="T13" fmla="*/ 188 h 188"/>
              <a:gd name="T14" fmla="*/ 60 w 98"/>
              <a:gd name="T15" fmla="*/ 45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8" h="188">
                <a:moveTo>
                  <a:pt x="60" y="45"/>
                </a:moveTo>
                <a:lnTo>
                  <a:pt x="22" y="78"/>
                </a:lnTo>
                <a:lnTo>
                  <a:pt x="0" y="52"/>
                </a:lnTo>
                <a:lnTo>
                  <a:pt x="61" y="0"/>
                </a:lnTo>
                <a:lnTo>
                  <a:pt x="98" y="0"/>
                </a:lnTo>
                <a:lnTo>
                  <a:pt x="98" y="188"/>
                </a:lnTo>
                <a:lnTo>
                  <a:pt x="60" y="188"/>
                </a:lnTo>
                <a:lnTo>
                  <a:pt x="60" y="4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>
            <a:noFill/>
            <a:round/>
            <a:headEnd/>
            <a:tailEnd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r-FR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" name="Freeform 26"/>
          <p:cNvSpPr>
            <a:spLocks/>
          </p:cNvSpPr>
          <p:nvPr/>
        </p:nvSpPr>
        <p:spPr bwMode="auto">
          <a:xfrm>
            <a:off x="9409355" y="667338"/>
            <a:ext cx="468859" cy="673765"/>
          </a:xfrm>
          <a:custGeom>
            <a:avLst/>
            <a:gdLst>
              <a:gd name="T0" fmla="*/ 66 w 183"/>
              <a:gd name="T1" fmla="*/ 104 h 263"/>
              <a:gd name="T2" fmla="*/ 83 w 183"/>
              <a:gd name="T3" fmla="*/ 104 h 263"/>
              <a:gd name="T4" fmla="*/ 124 w 183"/>
              <a:gd name="T5" fmla="*/ 76 h 263"/>
              <a:gd name="T6" fmla="*/ 93 w 183"/>
              <a:gd name="T7" fmla="*/ 49 h 263"/>
              <a:gd name="T8" fmla="*/ 61 w 183"/>
              <a:gd name="T9" fmla="*/ 73 h 263"/>
              <a:gd name="T10" fmla="*/ 2 w 183"/>
              <a:gd name="T11" fmla="*/ 61 h 263"/>
              <a:gd name="T12" fmla="*/ 92 w 183"/>
              <a:gd name="T13" fmla="*/ 0 h 263"/>
              <a:gd name="T14" fmla="*/ 178 w 183"/>
              <a:gd name="T15" fmla="*/ 71 h 263"/>
              <a:gd name="T16" fmla="*/ 135 w 183"/>
              <a:gd name="T17" fmla="*/ 126 h 263"/>
              <a:gd name="T18" fmla="*/ 135 w 183"/>
              <a:gd name="T19" fmla="*/ 127 h 263"/>
              <a:gd name="T20" fmla="*/ 183 w 183"/>
              <a:gd name="T21" fmla="*/ 187 h 263"/>
              <a:gd name="T22" fmla="*/ 91 w 183"/>
              <a:gd name="T23" fmla="*/ 263 h 263"/>
              <a:gd name="T24" fmla="*/ 0 w 183"/>
              <a:gd name="T25" fmla="*/ 197 h 263"/>
              <a:gd name="T26" fmla="*/ 56 w 183"/>
              <a:gd name="T27" fmla="*/ 184 h 263"/>
              <a:gd name="T28" fmla="*/ 94 w 183"/>
              <a:gd name="T29" fmla="*/ 213 h 263"/>
              <a:gd name="T30" fmla="*/ 129 w 183"/>
              <a:gd name="T31" fmla="*/ 181 h 263"/>
              <a:gd name="T32" fmla="*/ 78 w 183"/>
              <a:gd name="T33" fmla="*/ 151 h 263"/>
              <a:gd name="T34" fmla="*/ 66 w 183"/>
              <a:gd name="T35" fmla="*/ 151 h 263"/>
              <a:gd name="T36" fmla="*/ 66 w 183"/>
              <a:gd name="T37" fmla="*/ 104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83" h="263">
                <a:moveTo>
                  <a:pt x="66" y="104"/>
                </a:moveTo>
                <a:cubicBezTo>
                  <a:pt x="83" y="104"/>
                  <a:pt x="83" y="104"/>
                  <a:pt x="83" y="104"/>
                </a:cubicBezTo>
                <a:cubicBezTo>
                  <a:pt x="103" y="104"/>
                  <a:pt x="124" y="100"/>
                  <a:pt x="124" y="76"/>
                </a:cubicBezTo>
                <a:cubicBezTo>
                  <a:pt x="124" y="60"/>
                  <a:pt x="110" y="49"/>
                  <a:pt x="93" y="49"/>
                </a:cubicBezTo>
                <a:cubicBezTo>
                  <a:pt x="76" y="49"/>
                  <a:pt x="64" y="60"/>
                  <a:pt x="61" y="73"/>
                </a:cubicBezTo>
                <a:cubicBezTo>
                  <a:pt x="2" y="61"/>
                  <a:pt x="2" y="61"/>
                  <a:pt x="2" y="61"/>
                </a:cubicBezTo>
                <a:cubicBezTo>
                  <a:pt x="13" y="17"/>
                  <a:pt x="49" y="0"/>
                  <a:pt x="92" y="0"/>
                </a:cubicBezTo>
                <a:cubicBezTo>
                  <a:pt x="138" y="0"/>
                  <a:pt x="178" y="22"/>
                  <a:pt x="178" y="71"/>
                </a:cubicBezTo>
                <a:cubicBezTo>
                  <a:pt x="178" y="99"/>
                  <a:pt x="163" y="121"/>
                  <a:pt x="135" y="126"/>
                </a:cubicBezTo>
                <a:cubicBezTo>
                  <a:pt x="135" y="127"/>
                  <a:pt x="135" y="127"/>
                  <a:pt x="135" y="127"/>
                </a:cubicBezTo>
                <a:cubicBezTo>
                  <a:pt x="165" y="131"/>
                  <a:pt x="183" y="157"/>
                  <a:pt x="183" y="187"/>
                </a:cubicBezTo>
                <a:cubicBezTo>
                  <a:pt x="183" y="238"/>
                  <a:pt x="141" y="263"/>
                  <a:pt x="91" y="263"/>
                </a:cubicBezTo>
                <a:cubicBezTo>
                  <a:pt x="46" y="263"/>
                  <a:pt x="10" y="243"/>
                  <a:pt x="0" y="197"/>
                </a:cubicBezTo>
                <a:cubicBezTo>
                  <a:pt x="56" y="184"/>
                  <a:pt x="56" y="184"/>
                  <a:pt x="56" y="184"/>
                </a:cubicBezTo>
                <a:cubicBezTo>
                  <a:pt x="60" y="202"/>
                  <a:pt x="71" y="213"/>
                  <a:pt x="94" y="213"/>
                </a:cubicBezTo>
                <a:cubicBezTo>
                  <a:pt x="118" y="213"/>
                  <a:pt x="129" y="200"/>
                  <a:pt x="129" y="181"/>
                </a:cubicBezTo>
                <a:cubicBezTo>
                  <a:pt x="129" y="152"/>
                  <a:pt x="102" y="151"/>
                  <a:pt x="78" y="151"/>
                </a:cubicBezTo>
                <a:cubicBezTo>
                  <a:pt x="66" y="151"/>
                  <a:pt x="66" y="151"/>
                  <a:pt x="66" y="151"/>
                </a:cubicBezTo>
                <a:lnTo>
                  <a:pt x="66" y="104"/>
                </a:lnTo>
                <a:close/>
              </a:path>
            </a:pathLst>
          </a:custGeom>
          <a:solidFill>
            <a:srgbClr val="FFC000"/>
          </a:solidFill>
          <a:ln w="9525">
            <a:noFill/>
            <a:round/>
            <a:headEnd/>
            <a:tailEnd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r-FR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1" name="Freeform 234"/>
          <p:cNvSpPr>
            <a:spLocks noEditPoints="1"/>
          </p:cNvSpPr>
          <p:nvPr/>
        </p:nvSpPr>
        <p:spPr bwMode="auto">
          <a:xfrm>
            <a:off x="211273" y="2935661"/>
            <a:ext cx="795761" cy="726272"/>
          </a:xfrm>
          <a:custGeom>
            <a:avLst/>
            <a:gdLst>
              <a:gd name="T0" fmla="*/ 6972 w 7882"/>
              <a:gd name="T1" fmla="*/ 2774 h 7193"/>
              <a:gd name="T2" fmla="*/ 6769 w 7882"/>
              <a:gd name="T3" fmla="*/ 415 h 7193"/>
              <a:gd name="T4" fmla="*/ 5940 w 7882"/>
              <a:gd name="T5" fmla="*/ 415 h 7193"/>
              <a:gd name="T6" fmla="*/ 4559 w 7882"/>
              <a:gd name="T7" fmla="*/ 4219 h 7193"/>
              <a:gd name="T8" fmla="*/ 3972 w 7882"/>
              <a:gd name="T9" fmla="*/ 2248 h 7193"/>
              <a:gd name="T10" fmla="*/ 4421 w 7882"/>
              <a:gd name="T11" fmla="*/ 2144 h 7193"/>
              <a:gd name="T12" fmla="*/ 1174 w 7882"/>
              <a:gd name="T13" fmla="*/ 2006 h 7193"/>
              <a:gd name="T14" fmla="*/ 1174 w 7882"/>
              <a:gd name="T15" fmla="*/ 2248 h 7193"/>
              <a:gd name="T16" fmla="*/ 1243 w 7882"/>
              <a:gd name="T17" fmla="*/ 4219 h 7193"/>
              <a:gd name="T18" fmla="*/ 829 w 7882"/>
              <a:gd name="T19" fmla="*/ 5118 h 7193"/>
              <a:gd name="T20" fmla="*/ 1036 w 7882"/>
              <a:gd name="T21" fmla="*/ 7193 h 7193"/>
              <a:gd name="T22" fmla="*/ 6700 w 7882"/>
              <a:gd name="T23" fmla="*/ 6155 h 7193"/>
              <a:gd name="T24" fmla="*/ 5664 w 7882"/>
              <a:gd name="T25" fmla="*/ 4634 h 7193"/>
              <a:gd name="T26" fmla="*/ 4835 w 7882"/>
              <a:gd name="T27" fmla="*/ 4219 h 7193"/>
              <a:gd name="T28" fmla="*/ 6355 w 7882"/>
              <a:gd name="T29" fmla="*/ 830 h 7193"/>
              <a:gd name="T30" fmla="*/ 6752 w 7882"/>
              <a:gd name="T31" fmla="*/ 2845 h 7193"/>
              <a:gd name="T32" fmla="*/ 7100 w 7882"/>
              <a:gd name="T33" fmla="*/ 4327 h 7193"/>
              <a:gd name="T34" fmla="*/ 7100 w 7882"/>
              <a:gd name="T35" fmla="*/ 2763 h 7193"/>
              <a:gd name="T36" fmla="*/ 621 w 7882"/>
              <a:gd name="T37" fmla="*/ 6155 h 7193"/>
              <a:gd name="T38" fmla="*/ 1485 w 7882"/>
              <a:gd name="T39" fmla="*/ 6155 h 7193"/>
              <a:gd name="T40" fmla="*/ 2072 w 7882"/>
              <a:gd name="T41" fmla="*/ 4219 h 7193"/>
              <a:gd name="T42" fmla="*/ 1727 w 7882"/>
              <a:gd name="T43" fmla="*/ 2248 h 7193"/>
              <a:gd name="T44" fmla="*/ 2072 w 7882"/>
              <a:gd name="T45" fmla="*/ 4219 h 7193"/>
              <a:gd name="T46" fmla="*/ 2141 w 7882"/>
              <a:gd name="T47" fmla="*/ 6155 h 7193"/>
              <a:gd name="T48" fmla="*/ 3004 w 7882"/>
              <a:gd name="T49" fmla="*/ 6155 h 7193"/>
              <a:gd name="T50" fmla="*/ 2314 w 7882"/>
              <a:gd name="T51" fmla="*/ 3181 h 7193"/>
              <a:gd name="T52" fmla="*/ 3695 w 7882"/>
              <a:gd name="T53" fmla="*/ 2248 h 7193"/>
              <a:gd name="T54" fmla="*/ 3350 w 7882"/>
              <a:gd name="T55" fmla="*/ 4219 h 7193"/>
              <a:gd name="T56" fmla="*/ 4110 w 7882"/>
              <a:gd name="T57" fmla="*/ 6570 h 7193"/>
              <a:gd name="T58" fmla="*/ 4110 w 7882"/>
              <a:gd name="T59" fmla="*/ 5706 h 7193"/>
              <a:gd name="T60" fmla="*/ 4110 w 7882"/>
              <a:gd name="T61" fmla="*/ 6570 h 7193"/>
              <a:gd name="T62" fmla="*/ 6078 w 7882"/>
              <a:gd name="T63" fmla="*/ 6155 h 7193"/>
              <a:gd name="T64" fmla="*/ 5215 w 7882"/>
              <a:gd name="T65" fmla="*/ 6155 h 7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882" h="7193">
                <a:moveTo>
                  <a:pt x="7100" y="2763"/>
                </a:moveTo>
                <a:cubicBezTo>
                  <a:pt x="7057" y="2763"/>
                  <a:pt x="7014" y="2767"/>
                  <a:pt x="6972" y="2774"/>
                </a:cubicBezTo>
                <a:cubicBezTo>
                  <a:pt x="6631" y="726"/>
                  <a:pt x="6631" y="726"/>
                  <a:pt x="6631" y="726"/>
                </a:cubicBezTo>
                <a:cubicBezTo>
                  <a:pt x="6700" y="691"/>
                  <a:pt x="6769" y="553"/>
                  <a:pt x="6769" y="415"/>
                </a:cubicBezTo>
                <a:cubicBezTo>
                  <a:pt x="6769" y="173"/>
                  <a:pt x="6562" y="0"/>
                  <a:pt x="6355" y="0"/>
                </a:cubicBezTo>
                <a:cubicBezTo>
                  <a:pt x="6147" y="0"/>
                  <a:pt x="5940" y="207"/>
                  <a:pt x="5940" y="415"/>
                </a:cubicBezTo>
                <a:cubicBezTo>
                  <a:pt x="5940" y="519"/>
                  <a:pt x="5975" y="588"/>
                  <a:pt x="6044" y="657"/>
                </a:cubicBezTo>
                <a:cubicBezTo>
                  <a:pt x="4559" y="4219"/>
                  <a:pt x="4559" y="4219"/>
                  <a:pt x="4559" y="4219"/>
                </a:cubicBezTo>
                <a:cubicBezTo>
                  <a:pt x="4213" y="4219"/>
                  <a:pt x="4213" y="4219"/>
                  <a:pt x="4213" y="4219"/>
                </a:cubicBezTo>
                <a:cubicBezTo>
                  <a:pt x="3972" y="2248"/>
                  <a:pt x="3972" y="2248"/>
                  <a:pt x="3972" y="2248"/>
                </a:cubicBezTo>
                <a:cubicBezTo>
                  <a:pt x="4282" y="2248"/>
                  <a:pt x="4282" y="2248"/>
                  <a:pt x="4282" y="2248"/>
                </a:cubicBezTo>
                <a:cubicBezTo>
                  <a:pt x="4351" y="2248"/>
                  <a:pt x="4421" y="2213"/>
                  <a:pt x="4421" y="2144"/>
                </a:cubicBezTo>
                <a:cubicBezTo>
                  <a:pt x="4421" y="2075"/>
                  <a:pt x="4351" y="2006"/>
                  <a:pt x="4282" y="2006"/>
                </a:cubicBezTo>
                <a:cubicBezTo>
                  <a:pt x="1174" y="2006"/>
                  <a:pt x="1174" y="2006"/>
                  <a:pt x="1174" y="2006"/>
                </a:cubicBezTo>
                <a:cubicBezTo>
                  <a:pt x="1105" y="2006"/>
                  <a:pt x="1036" y="2075"/>
                  <a:pt x="1036" y="2144"/>
                </a:cubicBezTo>
                <a:cubicBezTo>
                  <a:pt x="1036" y="2213"/>
                  <a:pt x="1105" y="2248"/>
                  <a:pt x="1174" y="2248"/>
                </a:cubicBezTo>
                <a:cubicBezTo>
                  <a:pt x="1485" y="2248"/>
                  <a:pt x="1485" y="2248"/>
                  <a:pt x="1485" y="2248"/>
                </a:cubicBezTo>
                <a:cubicBezTo>
                  <a:pt x="1243" y="4219"/>
                  <a:pt x="1243" y="4219"/>
                  <a:pt x="1243" y="4219"/>
                </a:cubicBezTo>
                <a:cubicBezTo>
                  <a:pt x="1001" y="4219"/>
                  <a:pt x="829" y="4426"/>
                  <a:pt x="829" y="4634"/>
                </a:cubicBezTo>
                <a:cubicBezTo>
                  <a:pt x="829" y="5118"/>
                  <a:pt x="829" y="5118"/>
                  <a:pt x="829" y="5118"/>
                </a:cubicBezTo>
                <a:cubicBezTo>
                  <a:pt x="345" y="5222"/>
                  <a:pt x="0" y="5637"/>
                  <a:pt x="0" y="6155"/>
                </a:cubicBezTo>
                <a:cubicBezTo>
                  <a:pt x="0" y="6709"/>
                  <a:pt x="483" y="7193"/>
                  <a:pt x="1036" y="7193"/>
                </a:cubicBezTo>
                <a:cubicBezTo>
                  <a:pt x="5629" y="7193"/>
                  <a:pt x="5629" y="7193"/>
                  <a:pt x="5629" y="7193"/>
                </a:cubicBezTo>
                <a:cubicBezTo>
                  <a:pt x="6217" y="7193"/>
                  <a:pt x="6700" y="6709"/>
                  <a:pt x="6700" y="6155"/>
                </a:cubicBezTo>
                <a:cubicBezTo>
                  <a:pt x="6700" y="5568"/>
                  <a:pt x="6217" y="5118"/>
                  <a:pt x="5664" y="5083"/>
                </a:cubicBezTo>
                <a:cubicBezTo>
                  <a:pt x="5664" y="4634"/>
                  <a:pt x="5664" y="4634"/>
                  <a:pt x="5664" y="4634"/>
                </a:cubicBezTo>
                <a:cubicBezTo>
                  <a:pt x="5664" y="4392"/>
                  <a:pt x="5457" y="4219"/>
                  <a:pt x="5249" y="4219"/>
                </a:cubicBezTo>
                <a:cubicBezTo>
                  <a:pt x="4835" y="4219"/>
                  <a:pt x="4835" y="4219"/>
                  <a:pt x="4835" y="4219"/>
                </a:cubicBezTo>
                <a:cubicBezTo>
                  <a:pt x="6217" y="795"/>
                  <a:pt x="6217" y="795"/>
                  <a:pt x="6217" y="795"/>
                </a:cubicBezTo>
                <a:cubicBezTo>
                  <a:pt x="6286" y="830"/>
                  <a:pt x="6320" y="830"/>
                  <a:pt x="6355" y="830"/>
                </a:cubicBezTo>
                <a:cubicBezTo>
                  <a:pt x="6355" y="830"/>
                  <a:pt x="6355" y="830"/>
                  <a:pt x="6389" y="830"/>
                </a:cubicBezTo>
                <a:cubicBezTo>
                  <a:pt x="6634" y="2190"/>
                  <a:pt x="6721" y="2673"/>
                  <a:pt x="6752" y="2845"/>
                </a:cubicBezTo>
                <a:cubicBezTo>
                  <a:pt x="6495" y="2973"/>
                  <a:pt x="6318" y="3238"/>
                  <a:pt x="6318" y="3545"/>
                </a:cubicBezTo>
                <a:cubicBezTo>
                  <a:pt x="6318" y="3977"/>
                  <a:pt x="6669" y="4327"/>
                  <a:pt x="7100" y="4327"/>
                </a:cubicBezTo>
                <a:cubicBezTo>
                  <a:pt x="7532" y="4327"/>
                  <a:pt x="7882" y="3977"/>
                  <a:pt x="7882" y="3545"/>
                </a:cubicBezTo>
                <a:cubicBezTo>
                  <a:pt x="7882" y="3113"/>
                  <a:pt x="7532" y="2763"/>
                  <a:pt x="7100" y="2763"/>
                </a:cubicBezTo>
                <a:close/>
                <a:moveTo>
                  <a:pt x="1036" y="6570"/>
                </a:moveTo>
                <a:cubicBezTo>
                  <a:pt x="829" y="6570"/>
                  <a:pt x="621" y="6363"/>
                  <a:pt x="621" y="6155"/>
                </a:cubicBezTo>
                <a:cubicBezTo>
                  <a:pt x="621" y="5913"/>
                  <a:pt x="829" y="5706"/>
                  <a:pt x="1036" y="5706"/>
                </a:cubicBezTo>
                <a:cubicBezTo>
                  <a:pt x="1278" y="5706"/>
                  <a:pt x="1485" y="5913"/>
                  <a:pt x="1485" y="6155"/>
                </a:cubicBezTo>
                <a:cubicBezTo>
                  <a:pt x="1485" y="6363"/>
                  <a:pt x="1278" y="6570"/>
                  <a:pt x="1036" y="6570"/>
                </a:cubicBezTo>
                <a:close/>
                <a:moveTo>
                  <a:pt x="2072" y="4219"/>
                </a:moveTo>
                <a:cubicBezTo>
                  <a:pt x="1485" y="4219"/>
                  <a:pt x="1485" y="4219"/>
                  <a:pt x="1485" y="4219"/>
                </a:cubicBezTo>
                <a:cubicBezTo>
                  <a:pt x="1727" y="2248"/>
                  <a:pt x="1727" y="2248"/>
                  <a:pt x="1727" y="2248"/>
                </a:cubicBezTo>
                <a:cubicBezTo>
                  <a:pt x="2072" y="2248"/>
                  <a:pt x="2072" y="2248"/>
                  <a:pt x="2072" y="2248"/>
                </a:cubicBezTo>
                <a:lnTo>
                  <a:pt x="2072" y="4219"/>
                </a:lnTo>
                <a:close/>
                <a:moveTo>
                  <a:pt x="2590" y="6570"/>
                </a:moveTo>
                <a:cubicBezTo>
                  <a:pt x="2348" y="6570"/>
                  <a:pt x="2141" y="6363"/>
                  <a:pt x="2141" y="6155"/>
                </a:cubicBezTo>
                <a:cubicBezTo>
                  <a:pt x="2141" y="5913"/>
                  <a:pt x="2348" y="5706"/>
                  <a:pt x="2590" y="5706"/>
                </a:cubicBezTo>
                <a:cubicBezTo>
                  <a:pt x="2832" y="5706"/>
                  <a:pt x="3004" y="5913"/>
                  <a:pt x="3004" y="6155"/>
                </a:cubicBezTo>
                <a:cubicBezTo>
                  <a:pt x="3004" y="6363"/>
                  <a:pt x="2832" y="6570"/>
                  <a:pt x="2590" y="6570"/>
                </a:cubicBezTo>
                <a:close/>
                <a:moveTo>
                  <a:pt x="2314" y="3181"/>
                </a:moveTo>
                <a:cubicBezTo>
                  <a:pt x="2314" y="2248"/>
                  <a:pt x="2314" y="2248"/>
                  <a:pt x="2314" y="2248"/>
                </a:cubicBezTo>
                <a:cubicBezTo>
                  <a:pt x="3695" y="2248"/>
                  <a:pt x="3695" y="2248"/>
                  <a:pt x="3695" y="2248"/>
                </a:cubicBezTo>
                <a:cubicBezTo>
                  <a:pt x="3972" y="4219"/>
                  <a:pt x="3972" y="4219"/>
                  <a:pt x="3972" y="4219"/>
                </a:cubicBezTo>
                <a:cubicBezTo>
                  <a:pt x="3350" y="4219"/>
                  <a:pt x="3350" y="4219"/>
                  <a:pt x="3350" y="4219"/>
                </a:cubicBezTo>
                <a:cubicBezTo>
                  <a:pt x="3281" y="3735"/>
                  <a:pt x="2797" y="3251"/>
                  <a:pt x="2314" y="3181"/>
                </a:cubicBezTo>
                <a:close/>
                <a:moveTo>
                  <a:pt x="4110" y="6570"/>
                </a:moveTo>
                <a:cubicBezTo>
                  <a:pt x="3868" y="6570"/>
                  <a:pt x="3661" y="6363"/>
                  <a:pt x="3661" y="6155"/>
                </a:cubicBezTo>
                <a:cubicBezTo>
                  <a:pt x="3661" y="5913"/>
                  <a:pt x="3868" y="5706"/>
                  <a:pt x="4110" y="5706"/>
                </a:cubicBezTo>
                <a:cubicBezTo>
                  <a:pt x="4351" y="5706"/>
                  <a:pt x="4524" y="5913"/>
                  <a:pt x="4524" y="6155"/>
                </a:cubicBezTo>
                <a:cubicBezTo>
                  <a:pt x="4524" y="6363"/>
                  <a:pt x="4351" y="6570"/>
                  <a:pt x="4110" y="6570"/>
                </a:cubicBezTo>
                <a:close/>
                <a:moveTo>
                  <a:pt x="5629" y="5706"/>
                </a:moveTo>
                <a:cubicBezTo>
                  <a:pt x="5871" y="5706"/>
                  <a:pt x="6078" y="5913"/>
                  <a:pt x="6078" y="6155"/>
                </a:cubicBezTo>
                <a:cubicBezTo>
                  <a:pt x="6078" y="6363"/>
                  <a:pt x="5871" y="6570"/>
                  <a:pt x="5629" y="6570"/>
                </a:cubicBezTo>
                <a:cubicBezTo>
                  <a:pt x="5388" y="6570"/>
                  <a:pt x="5215" y="6363"/>
                  <a:pt x="5215" y="6155"/>
                </a:cubicBezTo>
                <a:cubicBezTo>
                  <a:pt x="5215" y="5913"/>
                  <a:pt x="5388" y="5706"/>
                  <a:pt x="5629" y="570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r-FR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42" name="Groupe 141"/>
          <p:cNvGrpSpPr/>
          <p:nvPr/>
        </p:nvGrpSpPr>
        <p:grpSpPr>
          <a:xfrm>
            <a:off x="922833" y="3209952"/>
            <a:ext cx="787625" cy="451981"/>
            <a:chOff x="5662380" y="3796702"/>
            <a:chExt cx="1275242" cy="73180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55" name="Freeform 43"/>
            <p:cNvSpPr>
              <a:spLocks/>
            </p:cNvSpPr>
            <p:nvPr/>
          </p:nvSpPr>
          <p:spPr bwMode="auto">
            <a:xfrm>
              <a:off x="6127450" y="4332287"/>
              <a:ext cx="339060" cy="187979"/>
            </a:xfrm>
            <a:custGeom>
              <a:avLst/>
              <a:gdLst>
                <a:gd name="T0" fmla="*/ 0 w 90"/>
                <a:gd name="T1" fmla="*/ 33 h 68"/>
                <a:gd name="T2" fmla="*/ 4 w 90"/>
                <a:gd name="T3" fmla="*/ 12 h 68"/>
                <a:gd name="T4" fmla="*/ 12 w 90"/>
                <a:gd name="T5" fmla="*/ 2 h 68"/>
                <a:gd name="T6" fmla="*/ 17 w 90"/>
                <a:gd name="T7" fmla="*/ 0 h 68"/>
                <a:gd name="T8" fmla="*/ 30 w 90"/>
                <a:gd name="T9" fmla="*/ 1 h 68"/>
                <a:gd name="T10" fmla="*/ 40 w 90"/>
                <a:gd name="T11" fmla="*/ 2 h 68"/>
                <a:gd name="T12" fmla="*/ 50 w 90"/>
                <a:gd name="T13" fmla="*/ 3 h 68"/>
                <a:gd name="T14" fmla="*/ 56 w 90"/>
                <a:gd name="T15" fmla="*/ 4 h 68"/>
                <a:gd name="T16" fmla="*/ 73 w 90"/>
                <a:gd name="T17" fmla="*/ 7 h 68"/>
                <a:gd name="T18" fmla="*/ 82 w 90"/>
                <a:gd name="T19" fmla="*/ 14 h 68"/>
                <a:gd name="T20" fmla="*/ 89 w 90"/>
                <a:gd name="T21" fmla="*/ 26 h 68"/>
                <a:gd name="T22" fmla="*/ 88 w 90"/>
                <a:gd name="T23" fmla="*/ 35 h 68"/>
                <a:gd name="T24" fmla="*/ 76 w 90"/>
                <a:gd name="T25" fmla="*/ 55 h 68"/>
                <a:gd name="T26" fmla="*/ 56 w 90"/>
                <a:gd name="T27" fmla="*/ 67 h 68"/>
                <a:gd name="T28" fmla="*/ 45 w 90"/>
                <a:gd name="T29" fmla="*/ 68 h 68"/>
                <a:gd name="T30" fmla="*/ 30 w 90"/>
                <a:gd name="T31" fmla="*/ 65 h 68"/>
                <a:gd name="T32" fmla="*/ 11 w 90"/>
                <a:gd name="T33" fmla="*/ 54 h 68"/>
                <a:gd name="T34" fmla="*/ 4 w 90"/>
                <a:gd name="T35" fmla="*/ 47 h 68"/>
                <a:gd name="T36" fmla="*/ 0 w 90"/>
                <a:gd name="T37" fmla="*/ 33 h 68"/>
                <a:gd name="connsiteX0" fmla="*/ 0 w 9934"/>
                <a:gd name="connsiteY0" fmla="*/ 4853 h 10000"/>
                <a:gd name="connsiteX1" fmla="*/ 444 w 9934"/>
                <a:gd name="connsiteY1" fmla="*/ 1765 h 10000"/>
                <a:gd name="connsiteX2" fmla="*/ 1333 w 9934"/>
                <a:gd name="connsiteY2" fmla="*/ 294 h 10000"/>
                <a:gd name="connsiteX3" fmla="*/ 1889 w 9934"/>
                <a:gd name="connsiteY3" fmla="*/ 0 h 10000"/>
                <a:gd name="connsiteX4" fmla="*/ 3333 w 9934"/>
                <a:gd name="connsiteY4" fmla="*/ 147 h 10000"/>
                <a:gd name="connsiteX5" fmla="*/ 4444 w 9934"/>
                <a:gd name="connsiteY5" fmla="*/ 294 h 10000"/>
                <a:gd name="connsiteX6" fmla="*/ 5556 w 9934"/>
                <a:gd name="connsiteY6" fmla="*/ 441 h 10000"/>
                <a:gd name="connsiteX7" fmla="*/ 6222 w 9934"/>
                <a:gd name="connsiteY7" fmla="*/ 588 h 10000"/>
                <a:gd name="connsiteX8" fmla="*/ 8111 w 9934"/>
                <a:gd name="connsiteY8" fmla="*/ 1029 h 10000"/>
                <a:gd name="connsiteX9" fmla="*/ 9111 w 9934"/>
                <a:gd name="connsiteY9" fmla="*/ 2059 h 10000"/>
                <a:gd name="connsiteX10" fmla="*/ 9889 w 9934"/>
                <a:gd name="connsiteY10" fmla="*/ 3824 h 10000"/>
                <a:gd name="connsiteX11" fmla="*/ 9778 w 9934"/>
                <a:gd name="connsiteY11" fmla="*/ 5147 h 10000"/>
                <a:gd name="connsiteX12" fmla="*/ 8444 w 9934"/>
                <a:gd name="connsiteY12" fmla="*/ 8088 h 10000"/>
                <a:gd name="connsiteX13" fmla="*/ 5000 w 9934"/>
                <a:gd name="connsiteY13" fmla="*/ 10000 h 10000"/>
                <a:gd name="connsiteX14" fmla="*/ 3333 w 9934"/>
                <a:gd name="connsiteY14" fmla="*/ 9559 h 10000"/>
                <a:gd name="connsiteX15" fmla="*/ 1222 w 9934"/>
                <a:gd name="connsiteY15" fmla="*/ 7941 h 10000"/>
                <a:gd name="connsiteX16" fmla="*/ 444 w 9934"/>
                <a:gd name="connsiteY16" fmla="*/ 6912 h 10000"/>
                <a:gd name="connsiteX17" fmla="*/ 0 w 9934"/>
                <a:gd name="connsiteY17" fmla="*/ 4853 h 10000"/>
                <a:gd name="connsiteX0" fmla="*/ 5033 w 10000"/>
                <a:gd name="connsiteY0" fmla="*/ 10000 h 13556"/>
                <a:gd name="connsiteX1" fmla="*/ 3355 w 10000"/>
                <a:gd name="connsiteY1" fmla="*/ 9559 h 13556"/>
                <a:gd name="connsiteX2" fmla="*/ 1230 w 10000"/>
                <a:gd name="connsiteY2" fmla="*/ 7941 h 13556"/>
                <a:gd name="connsiteX3" fmla="*/ 447 w 10000"/>
                <a:gd name="connsiteY3" fmla="*/ 6912 h 13556"/>
                <a:gd name="connsiteX4" fmla="*/ 0 w 10000"/>
                <a:gd name="connsiteY4" fmla="*/ 4853 h 13556"/>
                <a:gd name="connsiteX5" fmla="*/ 447 w 10000"/>
                <a:gd name="connsiteY5" fmla="*/ 1765 h 13556"/>
                <a:gd name="connsiteX6" fmla="*/ 1342 w 10000"/>
                <a:gd name="connsiteY6" fmla="*/ 294 h 13556"/>
                <a:gd name="connsiteX7" fmla="*/ 1902 w 10000"/>
                <a:gd name="connsiteY7" fmla="*/ 0 h 13556"/>
                <a:gd name="connsiteX8" fmla="*/ 3355 w 10000"/>
                <a:gd name="connsiteY8" fmla="*/ 147 h 13556"/>
                <a:gd name="connsiteX9" fmla="*/ 4474 w 10000"/>
                <a:gd name="connsiteY9" fmla="*/ 294 h 13556"/>
                <a:gd name="connsiteX10" fmla="*/ 5593 w 10000"/>
                <a:gd name="connsiteY10" fmla="*/ 441 h 13556"/>
                <a:gd name="connsiteX11" fmla="*/ 6263 w 10000"/>
                <a:gd name="connsiteY11" fmla="*/ 588 h 13556"/>
                <a:gd name="connsiteX12" fmla="*/ 8165 w 10000"/>
                <a:gd name="connsiteY12" fmla="*/ 1029 h 13556"/>
                <a:gd name="connsiteX13" fmla="*/ 9172 w 10000"/>
                <a:gd name="connsiteY13" fmla="*/ 2059 h 13556"/>
                <a:gd name="connsiteX14" fmla="*/ 9955 w 10000"/>
                <a:gd name="connsiteY14" fmla="*/ 3824 h 13556"/>
                <a:gd name="connsiteX15" fmla="*/ 9843 w 10000"/>
                <a:gd name="connsiteY15" fmla="*/ 5147 h 13556"/>
                <a:gd name="connsiteX16" fmla="*/ 8500 w 10000"/>
                <a:gd name="connsiteY16" fmla="*/ 8088 h 13556"/>
                <a:gd name="connsiteX17" fmla="*/ 7730 w 10000"/>
                <a:gd name="connsiteY17" fmla="*/ 13556 h 13556"/>
                <a:gd name="connsiteX0" fmla="*/ 5033 w 10000"/>
                <a:gd name="connsiteY0" fmla="*/ 10000 h 10000"/>
                <a:gd name="connsiteX1" fmla="*/ 3355 w 10000"/>
                <a:gd name="connsiteY1" fmla="*/ 9559 h 10000"/>
                <a:gd name="connsiteX2" fmla="*/ 1230 w 10000"/>
                <a:gd name="connsiteY2" fmla="*/ 7941 h 10000"/>
                <a:gd name="connsiteX3" fmla="*/ 447 w 10000"/>
                <a:gd name="connsiteY3" fmla="*/ 6912 h 10000"/>
                <a:gd name="connsiteX4" fmla="*/ 0 w 10000"/>
                <a:gd name="connsiteY4" fmla="*/ 4853 h 10000"/>
                <a:gd name="connsiteX5" fmla="*/ 447 w 10000"/>
                <a:gd name="connsiteY5" fmla="*/ 1765 h 10000"/>
                <a:gd name="connsiteX6" fmla="*/ 1342 w 10000"/>
                <a:gd name="connsiteY6" fmla="*/ 294 h 10000"/>
                <a:gd name="connsiteX7" fmla="*/ 1902 w 10000"/>
                <a:gd name="connsiteY7" fmla="*/ 0 h 10000"/>
                <a:gd name="connsiteX8" fmla="*/ 3355 w 10000"/>
                <a:gd name="connsiteY8" fmla="*/ 147 h 10000"/>
                <a:gd name="connsiteX9" fmla="*/ 4474 w 10000"/>
                <a:gd name="connsiteY9" fmla="*/ 294 h 10000"/>
                <a:gd name="connsiteX10" fmla="*/ 5593 w 10000"/>
                <a:gd name="connsiteY10" fmla="*/ 441 h 10000"/>
                <a:gd name="connsiteX11" fmla="*/ 6263 w 10000"/>
                <a:gd name="connsiteY11" fmla="*/ 588 h 10000"/>
                <a:gd name="connsiteX12" fmla="*/ 8165 w 10000"/>
                <a:gd name="connsiteY12" fmla="*/ 1029 h 10000"/>
                <a:gd name="connsiteX13" fmla="*/ 9172 w 10000"/>
                <a:gd name="connsiteY13" fmla="*/ 2059 h 10000"/>
                <a:gd name="connsiteX14" fmla="*/ 9955 w 10000"/>
                <a:gd name="connsiteY14" fmla="*/ 3824 h 10000"/>
                <a:gd name="connsiteX15" fmla="*/ 9843 w 10000"/>
                <a:gd name="connsiteY15" fmla="*/ 5147 h 10000"/>
                <a:gd name="connsiteX16" fmla="*/ 8500 w 10000"/>
                <a:gd name="connsiteY16" fmla="*/ 8088 h 10000"/>
                <a:gd name="connsiteX0" fmla="*/ 5033 w 10000"/>
                <a:gd name="connsiteY0" fmla="*/ 10000 h 10000"/>
                <a:gd name="connsiteX1" fmla="*/ 3355 w 10000"/>
                <a:gd name="connsiteY1" fmla="*/ 9559 h 10000"/>
                <a:gd name="connsiteX2" fmla="*/ 1230 w 10000"/>
                <a:gd name="connsiteY2" fmla="*/ 7941 h 10000"/>
                <a:gd name="connsiteX3" fmla="*/ 447 w 10000"/>
                <a:gd name="connsiteY3" fmla="*/ 6912 h 10000"/>
                <a:gd name="connsiteX4" fmla="*/ 0 w 10000"/>
                <a:gd name="connsiteY4" fmla="*/ 4853 h 10000"/>
                <a:gd name="connsiteX5" fmla="*/ 447 w 10000"/>
                <a:gd name="connsiteY5" fmla="*/ 1765 h 10000"/>
                <a:gd name="connsiteX6" fmla="*/ 1342 w 10000"/>
                <a:gd name="connsiteY6" fmla="*/ 294 h 10000"/>
                <a:gd name="connsiteX7" fmla="*/ 1902 w 10000"/>
                <a:gd name="connsiteY7" fmla="*/ 0 h 10000"/>
                <a:gd name="connsiteX8" fmla="*/ 3355 w 10000"/>
                <a:gd name="connsiteY8" fmla="*/ 147 h 10000"/>
                <a:gd name="connsiteX9" fmla="*/ 4474 w 10000"/>
                <a:gd name="connsiteY9" fmla="*/ 294 h 10000"/>
                <a:gd name="connsiteX10" fmla="*/ 5593 w 10000"/>
                <a:gd name="connsiteY10" fmla="*/ 441 h 10000"/>
                <a:gd name="connsiteX11" fmla="*/ 6263 w 10000"/>
                <a:gd name="connsiteY11" fmla="*/ 588 h 10000"/>
                <a:gd name="connsiteX12" fmla="*/ 8165 w 10000"/>
                <a:gd name="connsiteY12" fmla="*/ 1029 h 10000"/>
                <a:gd name="connsiteX13" fmla="*/ 9172 w 10000"/>
                <a:gd name="connsiteY13" fmla="*/ 2059 h 10000"/>
                <a:gd name="connsiteX14" fmla="*/ 9955 w 10000"/>
                <a:gd name="connsiteY14" fmla="*/ 3824 h 10000"/>
                <a:gd name="connsiteX15" fmla="*/ 9843 w 10000"/>
                <a:gd name="connsiteY15" fmla="*/ 5147 h 10000"/>
                <a:gd name="connsiteX16" fmla="*/ 8669 w 10000"/>
                <a:gd name="connsiteY16" fmla="*/ 7310 h 10000"/>
                <a:gd name="connsiteX0" fmla="*/ 3355 w 10000"/>
                <a:gd name="connsiteY0" fmla="*/ 9559 h 9559"/>
                <a:gd name="connsiteX1" fmla="*/ 1230 w 10000"/>
                <a:gd name="connsiteY1" fmla="*/ 7941 h 9559"/>
                <a:gd name="connsiteX2" fmla="*/ 447 w 10000"/>
                <a:gd name="connsiteY2" fmla="*/ 6912 h 9559"/>
                <a:gd name="connsiteX3" fmla="*/ 0 w 10000"/>
                <a:gd name="connsiteY3" fmla="*/ 4853 h 9559"/>
                <a:gd name="connsiteX4" fmla="*/ 447 w 10000"/>
                <a:gd name="connsiteY4" fmla="*/ 1765 h 9559"/>
                <a:gd name="connsiteX5" fmla="*/ 1342 w 10000"/>
                <a:gd name="connsiteY5" fmla="*/ 294 h 9559"/>
                <a:gd name="connsiteX6" fmla="*/ 1902 w 10000"/>
                <a:gd name="connsiteY6" fmla="*/ 0 h 9559"/>
                <a:gd name="connsiteX7" fmla="*/ 3355 w 10000"/>
                <a:gd name="connsiteY7" fmla="*/ 147 h 9559"/>
                <a:gd name="connsiteX8" fmla="*/ 4474 w 10000"/>
                <a:gd name="connsiteY8" fmla="*/ 294 h 9559"/>
                <a:gd name="connsiteX9" fmla="*/ 5593 w 10000"/>
                <a:gd name="connsiteY9" fmla="*/ 441 h 9559"/>
                <a:gd name="connsiteX10" fmla="*/ 6263 w 10000"/>
                <a:gd name="connsiteY10" fmla="*/ 588 h 9559"/>
                <a:gd name="connsiteX11" fmla="*/ 8165 w 10000"/>
                <a:gd name="connsiteY11" fmla="*/ 1029 h 9559"/>
                <a:gd name="connsiteX12" fmla="*/ 9172 w 10000"/>
                <a:gd name="connsiteY12" fmla="*/ 2059 h 9559"/>
                <a:gd name="connsiteX13" fmla="*/ 9955 w 10000"/>
                <a:gd name="connsiteY13" fmla="*/ 3824 h 9559"/>
                <a:gd name="connsiteX14" fmla="*/ 9843 w 10000"/>
                <a:gd name="connsiteY14" fmla="*/ 5147 h 9559"/>
                <a:gd name="connsiteX15" fmla="*/ 8669 w 10000"/>
                <a:gd name="connsiteY15" fmla="*/ 7310 h 9559"/>
                <a:gd name="connsiteX0" fmla="*/ 1230 w 10000"/>
                <a:gd name="connsiteY0" fmla="*/ 8307 h 8307"/>
                <a:gd name="connsiteX1" fmla="*/ 447 w 10000"/>
                <a:gd name="connsiteY1" fmla="*/ 7231 h 8307"/>
                <a:gd name="connsiteX2" fmla="*/ 0 w 10000"/>
                <a:gd name="connsiteY2" fmla="*/ 5077 h 8307"/>
                <a:gd name="connsiteX3" fmla="*/ 447 w 10000"/>
                <a:gd name="connsiteY3" fmla="*/ 1846 h 8307"/>
                <a:gd name="connsiteX4" fmla="*/ 1342 w 10000"/>
                <a:gd name="connsiteY4" fmla="*/ 308 h 8307"/>
                <a:gd name="connsiteX5" fmla="*/ 1902 w 10000"/>
                <a:gd name="connsiteY5" fmla="*/ 0 h 8307"/>
                <a:gd name="connsiteX6" fmla="*/ 3355 w 10000"/>
                <a:gd name="connsiteY6" fmla="*/ 154 h 8307"/>
                <a:gd name="connsiteX7" fmla="*/ 4474 w 10000"/>
                <a:gd name="connsiteY7" fmla="*/ 308 h 8307"/>
                <a:gd name="connsiteX8" fmla="*/ 5593 w 10000"/>
                <a:gd name="connsiteY8" fmla="*/ 461 h 8307"/>
                <a:gd name="connsiteX9" fmla="*/ 6263 w 10000"/>
                <a:gd name="connsiteY9" fmla="*/ 615 h 8307"/>
                <a:gd name="connsiteX10" fmla="*/ 8165 w 10000"/>
                <a:gd name="connsiteY10" fmla="*/ 1076 h 8307"/>
                <a:gd name="connsiteX11" fmla="*/ 9172 w 10000"/>
                <a:gd name="connsiteY11" fmla="*/ 2154 h 8307"/>
                <a:gd name="connsiteX12" fmla="*/ 9955 w 10000"/>
                <a:gd name="connsiteY12" fmla="*/ 4000 h 8307"/>
                <a:gd name="connsiteX13" fmla="*/ 9843 w 10000"/>
                <a:gd name="connsiteY13" fmla="*/ 5384 h 8307"/>
                <a:gd name="connsiteX14" fmla="*/ 8669 w 10000"/>
                <a:gd name="connsiteY14" fmla="*/ 7647 h 8307"/>
                <a:gd name="connsiteX0" fmla="*/ 447 w 10000"/>
                <a:gd name="connsiteY0" fmla="*/ 8705 h 9205"/>
                <a:gd name="connsiteX1" fmla="*/ 0 w 10000"/>
                <a:gd name="connsiteY1" fmla="*/ 6112 h 9205"/>
                <a:gd name="connsiteX2" fmla="*/ 447 w 10000"/>
                <a:gd name="connsiteY2" fmla="*/ 2222 h 9205"/>
                <a:gd name="connsiteX3" fmla="*/ 1342 w 10000"/>
                <a:gd name="connsiteY3" fmla="*/ 371 h 9205"/>
                <a:gd name="connsiteX4" fmla="*/ 1902 w 10000"/>
                <a:gd name="connsiteY4" fmla="*/ 0 h 9205"/>
                <a:gd name="connsiteX5" fmla="*/ 3355 w 10000"/>
                <a:gd name="connsiteY5" fmla="*/ 185 h 9205"/>
                <a:gd name="connsiteX6" fmla="*/ 4474 w 10000"/>
                <a:gd name="connsiteY6" fmla="*/ 371 h 9205"/>
                <a:gd name="connsiteX7" fmla="*/ 5593 w 10000"/>
                <a:gd name="connsiteY7" fmla="*/ 555 h 9205"/>
                <a:gd name="connsiteX8" fmla="*/ 6263 w 10000"/>
                <a:gd name="connsiteY8" fmla="*/ 740 h 9205"/>
                <a:gd name="connsiteX9" fmla="*/ 8165 w 10000"/>
                <a:gd name="connsiteY9" fmla="*/ 1295 h 9205"/>
                <a:gd name="connsiteX10" fmla="*/ 9172 w 10000"/>
                <a:gd name="connsiteY10" fmla="*/ 2593 h 9205"/>
                <a:gd name="connsiteX11" fmla="*/ 9955 w 10000"/>
                <a:gd name="connsiteY11" fmla="*/ 4815 h 9205"/>
                <a:gd name="connsiteX12" fmla="*/ 9843 w 10000"/>
                <a:gd name="connsiteY12" fmla="*/ 6481 h 9205"/>
                <a:gd name="connsiteX13" fmla="*/ 8669 w 10000"/>
                <a:gd name="connsiteY13" fmla="*/ 9205 h 9205"/>
                <a:gd name="connsiteX0" fmla="*/ 447 w 10000"/>
                <a:gd name="connsiteY0" fmla="*/ 9457 h 10000"/>
                <a:gd name="connsiteX1" fmla="*/ 0 w 10000"/>
                <a:gd name="connsiteY1" fmla="*/ 6640 h 10000"/>
                <a:gd name="connsiteX2" fmla="*/ 447 w 10000"/>
                <a:gd name="connsiteY2" fmla="*/ 2414 h 10000"/>
                <a:gd name="connsiteX3" fmla="*/ 1342 w 10000"/>
                <a:gd name="connsiteY3" fmla="*/ 403 h 10000"/>
                <a:gd name="connsiteX4" fmla="*/ 1902 w 10000"/>
                <a:gd name="connsiteY4" fmla="*/ 0 h 10000"/>
                <a:gd name="connsiteX5" fmla="*/ 3355 w 10000"/>
                <a:gd name="connsiteY5" fmla="*/ 201 h 10000"/>
                <a:gd name="connsiteX6" fmla="*/ 4474 w 10000"/>
                <a:gd name="connsiteY6" fmla="*/ 403 h 10000"/>
                <a:gd name="connsiteX7" fmla="*/ 5593 w 10000"/>
                <a:gd name="connsiteY7" fmla="*/ 603 h 10000"/>
                <a:gd name="connsiteX8" fmla="*/ 6263 w 10000"/>
                <a:gd name="connsiteY8" fmla="*/ 804 h 10000"/>
                <a:gd name="connsiteX9" fmla="*/ 8165 w 10000"/>
                <a:gd name="connsiteY9" fmla="*/ 1407 h 10000"/>
                <a:gd name="connsiteX10" fmla="*/ 9172 w 10000"/>
                <a:gd name="connsiteY10" fmla="*/ 2817 h 10000"/>
                <a:gd name="connsiteX11" fmla="*/ 9955 w 10000"/>
                <a:gd name="connsiteY11" fmla="*/ 5231 h 10000"/>
                <a:gd name="connsiteX12" fmla="*/ 9843 w 10000"/>
                <a:gd name="connsiteY12" fmla="*/ 7041 h 10000"/>
                <a:gd name="connsiteX13" fmla="*/ 8669 w 10000"/>
                <a:gd name="connsiteY13" fmla="*/ 10000 h 10000"/>
                <a:gd name="connsiteX14" fmla="*/ 447 w 10000"/>
                <a:gd name="connsiteY14" fmla="*/ 9457 h 10000"/>
                <a:gd name="connsiteX0" fmla="*/ 447 w 10000"/>
                <a:gd name="connsiteY0" fmla="*/ 9457 h 10000"/>
                <a:gd name="connsiteX1" fmla="*/ 0 w 10000"/>
                <a:gd name="connsiteY1" fmla="*/ 6640 h 10000"/>
                <a:gd name="connsiteX2" fmla="*/ 447 w 10000"/>
                <a:gd name="connsiteY2" fmla="*/ 2414 h 10000"/>
                <a:gd name="connsiteX3" fmla="*/ 1342 w 10000"/>
                <a:gd name="connsiteY3" fmla="*/ 403 h 10000"/>
                <a:gd name="connsiteX4" fmla="*/ 1902 w 10000"/>
                <a:gd name="connsiteY4" fmla="*/ 0 h 10000"/>
                <a:gd name="connsiteX5" fmla="*/ 3355 w 10000"/>
                <a:gd name="connsiteY5" fmla="*/ 201 h 10000"/>
                <a:gd name="connsiteX6" fmla="*/ 4474 w 10000"/>
                <a:gd name="connsiteY6" fmla="*/ 403 h 10000"/>
                <a:gd name="connsiteX7" fmla="*/ 5593 w 10000"/>
                <a:gd name="connsiteY7" fmla="*/ 603 h 10000"/>
                <a:gd name="connsiteX8" fmla="*/ 6263 w 10000"/>
                <a:gd name="connsiteY8" fmla="*/ 804 h 10000"/>
                <a:gd name="connsiteX9" fmla="*/ 8165 w 10000"/>
                <a:gd name="connsiteY9" fmla="*/ 1407 h 10000"/>
                <a:gd name="connsiteX10" fmla="*/ 9172 w 10000"/>
                <a:gd name="connsiteY10" fmla="*/ 2817 h 10000"/>
                <a:gd name="connsiteX11" fmla="*/ 9955 w 10000"/>
                <a:gd name="connsiteY11" fmla="*/ 5231 h 10000"/>
                <a:gd name="connsiteX12" fmla="*/ 9843 w 10000"/>
                <a:gd name="connsiteY12" fmla="*/ 7041 h 10000"/>
                <a:gd name="connsiteX13" fmla="*/ 7405 w 10000"/>
                <a:gd name="connsiteY13" fmla="*/ 10000 h 10000"/>
                <a:gd name="connsiteX14" fmla="*/ 447 w 10000"/>
                <a:gd name="connsiteY14" fmla="*/ 9457 h 10000"/>
                <a:gd name="connsiteX0" fmla="*/ 1290 w 10000"/>
                <a:gd name="connsiteY0" fmla="*/ 9710 h 10000"/>
                <a:gd name="connsiteX1" fmla="*/ 0 w 10000"/>
                <a:gd name="connsiteY1" fmla="*/ 6640 h 10000"/>
                <a:gd name="connsiteX2" fmla="*/ 447 w 10000"/>
                <a:gd name="connsiteY2" fmla="*/ 2414 h 10000"/>
                <a:gd name="connsiteX3" fmla="*/ 1342 w 10000"/>
                <a:gd name="connsiteY3" fmla="*/ 403 h 10000"/>
                <a:gd name="connsiteX4" fmla="*/ 1902 w 10000"/>
                <a:gd name="connsiteY4" fmla="*/ 0 h 10000"/>
                <a:gd name="connsiteX5" fmla="*/ 3355 w 10000"/>
                <a:gd name="connsiteY5" fmla="*/ 201 h 10000"/>
                <a:gd name="connsiteX6" fmla="*/ 4474 w 10000"/>
                <a:gd name="connsiteY6" fmla="*/ 403 h 10000"/>
                <a:gd name="connsiteX7" fmla="*/ 5593 w 10000"/>
                <a:gd name="connsiteY7" fmla="*/ 603 h 10000"/>
                <a:gd name="connsiteX8" fmla="*/ 6263 w 10000"/>
                <a:gd name="connsiteY8" fmla="*/ 804 h 10000"/>
                <a:gd name="connsiteX9" fmla="*/ 8165 w 10000"/>
                <a:gd name="connsiteY9" fmla="*/ 1407 h 10000"/>
                <a:gd name="connsiteX10" fmla="*/ 9172 w 10000"/>
                <a:gd name="connsiteY10" fmla="*/ 2817 h 10000"/>
                <a:gd name="connsiteX11" fmla="*/ 9955 w 10000"/>
                <a:gd name="connsiteY11" fmla="*/ 5231 h 10000"/>
                <a:gd name="connsiteX12" fmla="*/ 9843 w 10000"/>
                <a:gd name="connsiteY12" fmla="*/ 7041 h 10000"/>
                <a:gd name="connsiteX13" fmla="*/ 7405 w 10000"/>
                <a:gd name="connsiteY13" fmla="*/ 10000 h 10000"/>
                <a:gd name="connsiteX14" fmla="*/ 1290 w 10000"/>
                <a:gd name="connsiteY14" fmla="*/ 971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00">
                  <a:moveTo>
                    <a:pt x="1290" y="9710"/>
                  </a:moveTo>
                  <a:cubicBezTo>
                    <a:pt x="1066" y="9307"/>
                    <a:pt x="0" y="8450"/>
                    <a:pt x="0" y="6640"/>
                  </a:cubicBezTo>
                  <a:cubicBezTo>
                    <a:pt x="112" y="5634"/>
                    <a:pt x="112" y="4024"/>
                    <a:pt x="447" y="2414"/>
                  </a:cubicBezTo>
                  <a:cubicBezTo>
                    <a:pt x="671" y="1609"/>
                    <a:pt x="895" y="804"/>
                    <a:pt x="1342" y="403"/>
                  </a:cubicBezTo>
                  <a:cubicBezTo>
                    <a:pt x="1454" y="201"/>
                    <a:pt x="1678" y="0"/>
                    <a:pt x="1902" y="0"/>
                  </a:cubicBezTo>
                  <a:cubicBezTo>
                    <a:pt x="2460" y="0"/>
                    <a:pt x="2908" y="0"/>
                    <a:pt x="3355" y="201"/>
                  </a:cubicBezTo>
                  <a:cubicBezTo>
                    <a:pt x="3691" y="201"/>
                    <a:pt x="4027" y="201"/>
                    <a:pt x="4474" y="403"/>
                  </a:cubicBezTo>
                  <a:cubicBezTo>
                    <a:pt x="4810" y="403"/>
                    <a:pt x="5145" y="603"/>
                    <a:pt x="5593" y="603"/>
                  </a:cubicBezTo>
                  <a:cubicBezTo>
                    <a:pt x="5816" y="804"/>
                    <a:pt x="6040" y="804"/>
                    <a:pt x="6263" y="804"/>
                  </a:cubicBezTo>
                  <a:cubicBezTo>
                    <a:pt x="6935" y="1006"/>
                    <a:pt x="7606" y="1006"/>
                    <a:pt x="8165" y="1407"/>
                  </a:cubicBezTo>
                  <a:cubicBezTo>
                    <a:pt x="8613" y="1811"/>
                    <a:pt x="8948" y="2214"/>
                    <a:pt x="9172" y="2817"/>
                  </a:cubicBezTo>
                  <a:cubicBezTo>
                    <a:pt x="9507" y="3420"/>
                    <a:pt x="9843" y="4224"/>
                    <a:pt x="9955" y="5231"/>
                  </a:cubicBezTo>
                  <a:cubicBezTo>
                    <a:pt x="10066" y="5835"/>
                    <a:pt x="9955" y="6438"/>
                    <a:pt x="9843" y="7041"/>
                  </a:cubicBezTo>
                  <a:cubicBezTo>
                    <a:pt x="9507" y="8450"/>
                    <a:pt x="7965" y="8795"/>
                    <a:pt x="7405" y="10000"/>
                  </a:cubicBezTo>
                  <a:lnTo>
                    <a:pt x="1290" y="97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Freeform 45"/>
            <p:cNvSpPr>
              <a:spLocks/>
            </p:cNvSpPr>
            <p:nvPr/>
          </p:nvSpPr>
          <p:spPr bwMode="auto">
            <a:xfrm>
              <a:off x="6673275" y="4381536"/>
              <a:ext cx="264347" cy="137033"/>
            </a:xfrm>
            <a:custGeom>
              <a:avLst/>
              <a:gdLst>
                <a:gd name="T0" fmla="*/ 73 w 73"/>
                <a:gd name="T1" fmla="*/ 11 h 80"/>
                <a:gd name="T2" fmla="*/ 73 w 73"/>
                <a:gd name="T3" fmla="*/ 31 h 80"/>
                <a:gd name="T4" fmla="*/ 63 w 73"/>
                <a:gd name="T5" fmla="*/ 52 h 80"/>
                <a:gd name="T6" fmla="*/ 50 w 73"/>
                <a:gd name="T7" fmla="*/ 71 h 80"/>
                <a:gd name="T8" fmla="*/ 39 w 73"/>
                <a:gd name="T9" fmla="*/ 79 h 80"/>
                <a:gd name="T10" fmla="*/ 30 w 73"/>
                <a:gd name="T11" fmla="*/ 77 h 80"/>
                <a:gd name="T12" fmla="*/ 15 w 73"/>
                <a:gd name="T13" fmla="*/ 64 h 80"/>
                <a:gd name="T14" fmla="*/ 3 w 73"/>
                <a:gd name="T15" fmla="*/ 48 h 80"/>
                <a:gd name="T16" fmla="*/ 0 w 73"/>
                <a:gd name="T17" fmla="*/ 35 h 80"/>
                <a:gd name="T18" fmla="*/ 8 w 73"/>
                <a:gd name="T19" fmla="*/ 19 h 80"/>
                <a:gd name="T20" fmla="*/ 27 w 73"/>
                <a:gd name="T21" fmla="*/ 7 h 80"/>
                <a:gd name="T22" fmla="*/ 42 w 73"/>
                <a:gd name="T23" fmla="*/ 1 h 80"/>
                <a:gd name="T24" fmla="*/ 57 w 73"/>
                <a:gd name="T25" fmla="*/ 0 h 80"/>
                <a:gd name="T26" fmla="*/ 68 w 73"/>
                <a:gd name="T27" fmla="*/ 3 h 80"/>
                <a:gd name="T28" fmla="*/ 73 w 73"/>
                <a:gd name="T29" fmla="*/ 11 h 80"/>
                <a:gd name="connsiteX0" fmla="*/ 5342 w 10000"/>
                <a:gd name="connsiteY0" fmla="*/ 9875 h 12891"/>
                <a:gd name="connsiteX1" fmla="*/ 4110 w 10000"/>
                <a:gd name="connsiteY1" fmla="*/ 9625 h 12891"/>
                <a:gd name="connsiteX2" fmla="*/ 2055 w 10000"/>
                <a:gd name="connsiteY2" fmla="*/ 8000 h 12891"/>
                <a:gd name="connsiteX3" fmla="*/ 411 w 10000"/>
                <a:gd name="connsiteY3" fmla="*/ 6000 h 12891"/>
                <a:gd name="connsiteX4" fmla="*/ 0 w 10000"/>
                <a:gd name="connsiteY4" fmla="*/ 4375 h 12891"/>
                <a:gd name="connsiteX5" fmla="*/ 1096 w 10000"/>
                <a:gd name="connsiteY5" fmla="*/ 2375 h 12891"/>
                <a:gd name="connsiteX6" fmla="*/ 3699 w 10000"/>
                <a:gd name="connsiteY6" fmla="*/ 875 h 12891"/>
                <a:gd name="connsiteX7" fmla="*/ 5753 w 10000"/>
                <a:gd name="connsiteY7" fmla="*/ 125 h 12891"/>
                <a:gd name="connsiteX8" fmla="*/ 7808 w 10000"/>
                <a:gd name="connsiteY8" fmla="*/ 0 h 12891"/>
                <a:gd name="connsiteX9" fmla="*/ 9315 w 10000"/>
                <a:gd name="connsiteY9" fmla="*/ 375 h 12891"/>
                <a:gd name="connsiteX10" fmla="*/ 10000 w 10000"/>
                <a:gd name="connsiteY10" fmla="*/ 1375 h 12891"/>
                <a:gd name="connsiteX11" fmla="*/ 10000 w 10000"/>
                <a:gd name="connsiteY11" fmla="*/ 3875 h 12891"/>
                <a:gd name="connsiteX12" fmla="*/ 8630 w 10000"/>
                <a:gd name="connsiteY12" fmla="*/ 6500 h 12891"/>
                <a:gd name="connsiteX13" fmla="*/ 6849 w 10000"/>
                <a:gd name="connsiteY13" fmla="*/ 8875 h 12891"/>
                <a:gd name="connsiteX14" fmla="*/ 8652 w 10000"/>
                <a:gd name="connsiteY14" fmla="*/ 12891 h 12891"/>
                <a:gd name="connsiteX0" fmla="*/ 5342 w 10000"/>
                <a:gd name="connsiteY0" fmla="*/ 9875 h 9909"/>
                <a:gd name="connsiteX1" fmla="*/ 4110 w 10000"/>
                <a:gd name="connsiteY1" fmla="*/ 9625 h 9909"/>
                <a:gd name="connsiteX2" fmla="*/ 2055 w 10000"/>
                <a:gd name="connsiteY2" fmla="*/ 8000 h 9909"/>
                <a:gd name="connsiteX3" fmla="*/ 411 w 10000"/>
                <a:gd name="connsiteY3" fmla="*/ 6000 h 9909"/>
                <a:gd name="connsiteX4" fmla="*/ 0 w 10000"/>
                <a:gd name="connsiteY4" fmla="*/ 4375 h 9909"/>
                <a:gd name="connsiteX5" fmla="*/ 1096 w 10000"/>
                <a:gd name="connsiteY5" fmla="*/ 2375 h 9909"/>
                <a:gd name="connsiteX6" fmla="*/ 3699 w 10000"/>
                <a:gd name="connsiteY6" fmla="*/ 875 h 9909"/>
                <a:gd name="connsiteX7" fmla="*/ 5753 w 10000"/>
                <a:gd name="connsiteY7" fmla="*/ 125 h 9909"/>
                <a:gd name="connsiteX8" fmla="*/ 7808 w 10000"/>
                <a:gd name="connsiteY8" fmla="*/ 0 h 9909"/>
                <a:gd name="connsiteX9" fmla="*/ 9315 w 10000"/>
                <a:gd name="connsiteY9" fmla="*/ 375 h 9909"/>
                <a:gd name="connsiteX10" fmla="*/ 10000 w 10000"/>
                <a:gd name="connsiteY10" fmla="*/ 1375 h 9909"/>
                <a:gd name="connsiteX11" fmla="*/ 10000 w 10000"/>
                <a:gd name="connsiteY11" fmla="*/ 3875 h 9909"/>
                <a:gd name="connsiteX12" fmla="*/ 8630 w 10000"/>
                <a:gd name="connsiteY12" fmla="*/ 6500 h 9909"/>
                <a:gd name="connsiteX13" fmla="*/ 6849 w 10000"/>
                <a:gd name="connsiteY13" fmla="*/ 8875 h 9909"/>
                <a:gd name="connsiteX0" fmla="*/ 5342 w 10000"/>
                <a:gd name="connsiteY0" fmla="*/ 9966 h 10000"/>
                <a:gd name="connsiteX1" fmla="*/ 4110 w 10000"/>
                <a:gd name="connsiteY1" fmla="*/ 9713 h 10000"/>
                <a:gd name="connsiteX2" fmla="*/ 2055 w 10000"/>
                <a:gd name="connsiteY2" fmla="*/ 8073 h 10000"/>
                <a:gd name="connsiteX3" fmla="*/ 411 w 10000"/>
                <a:gd name="connsiteY3" fmla="*/ 6055 h 10000"/>
                <a:gd name="connsiteX4" fmla="*/ 0 w 10000"/>
                <a:gd name="connsiteY4" fmla="*/ 4415 h 10000"/>
                <a:gd name="connsiteX5" fmla="*/ 1096 w 10000"/>
                <a:gd name="connsiteY5" fmla="*/ 2397 h 10000"/>
                <a:gd name="connsiteX6" fmla="*/ 3699 w 10000"/>
                <a:gd name="connsiteY6" fmla="*/ 883 h 10000"/>
                <a:gd name="connsiteX7" fmla="*/ 5753 w 10000"/>
                <a:gd name="connsiteY7" fmla="*/ 126 h 10000"/>
                <a:gd name="connsiteX8" fmla="*/ 7808 w 10000"/>
                <a:gd name="connsiteY8" fmla="*/ 0 h 10000"/>
                <a:gd name="connsiteX9" fmla="*/ 9315 w 10000"/>
                <a:gd name="connsiteY9" fmla="*/ 378 h 10000"/>
                <a:gd name="connsiteX10" fmla="*/ 10000 w 10000"/>
                <a:gd name="connsiteY10" fmla="*/ 1388 h 10000"/>
                <a:gd name="connsiteX11" fmla="*/ 10000 w 10000"/>
                <a:gd name="connsiteY11" fmla="*/ 3911 h 10000"/>
                <a:gd name="connsiteX12" fmla="*/ 8630 w 10000"/>
                <a:gd name="connsiteY12" fmla="*/ 6560 h 10000"/>
                <a:gd name="connsiteX0" fmla="*/ 5342 w 10000"/>
                <a:gd name="connsiteY0" fmla="*/ 9966 h 10000"/>
                <a:gd name="connsiteX1" fmla="*/ 4110 w 10000"/>
                <a:gd name="connsiteY1" fmla="*/ 9713 h 10000"/>
                <a:gd name="connsiteX2" fmla="*/ 2055 w 10000"/>
                <a:gd name="connsiteY2" fmla="*/ 8073 h 10000"/>
                <a:gd name="connsiteX3" fmla="*/ 411 w 10000"/>
                <a:gd name="connsiteY3" fmla="*/ 6055 h 10000"/>
                <a:gd name="connsiteX4" fmla="*/ 0 w 10000"/>
                <a:gd name="connsiteY4" fmla="*/ 4415 h 10000"/>
                <a:gd name="connsiteX5" fmla="*/ 1096 w 10000"/>
                <a:gd name="connsiteY5" fmla="*/ 2397 h 10000"/>
                <a:gd name="connsiteX6" fmla="*/ 3699 w 10000"/>
                <a:gd name="connsiteY6" fmla="*/ 883 h 10000"/>
                <a:gd name="connsiteX7" fmla="*/ 5753 w 10000"/>
                <a:gd name="connsiteY7" fmla="*/ 126 h 10000"/>
                <a:gd name="connsiteX8" fmla="*/ 7808 w 10000"/>
                <a:gd name="connsiteY8" fmla="*/ 0 h 10000"/>
                <a:gd name="connsiteX9" fmla="*/ 9315 w 10000"/>
                <a:gd name="connsiteY9" fmla="*/ 378 h 10000"/>
                <a:gd name="connsiteX10" fmla="*/ 10000 w 10000"/>
                <a:gd name="connsiteY10" fmla="*/ 1388 h 10000"/>
                <a:gd name="connsiteX11" fmla="*/ 10000 w 10000"/>
                <a:gd name="connsiteY11" fmla="*/ 3911 h 10000"/>
                <a:gd name="connsiteX0" fmla="*/ 4110 w 10000"/>
                <a:gd name="connsiteY0" fmla="*/ 9713 h 9713"/>
                <a:gd name="connsiteX1" fmla="*/ 2055 w 10000"/>
                <a:gd name="connsiteY1" fmla="*/ 8073 h 9713"/>
                <a:gd name="connsiteX2" fmla="*/ 411 w 10000"/>
                <a:gd name="connsiteY2" fmla="*/ 6055 h 9713"/>
                <a:gd name="connsiteX3" fmla="*/ 0 w 10000"/>
                <a:gd name="connsiteY3" fmla="*/ 4415 h 9713"/>
                <a:gd name="connsiteX4" fmla="*/ 1096 w 10000"/>
                <a:gd name="connsiteY4" fmla="*/ 2397 h 9713"/>
                <a:gd name="connsiteX5" fmla="*/ 3699 w 10000"/>
                <a:gd name="connsiteY5" fmla="*/ 883 h 9713"/>
                <a:gd name="connsiteX6" fmla="*/ 5753 w 10000"/>
                <a:gd name="connsiteY6" fmla="*/ 126 h 9713"/>
                <a:gd name="connsiteX7" fmla="*/ 7808 w 10000"/>
                <a:gd name="connsiteY7" fmla="*/ 0 h 9713"/>
                <a:gd name="connsiteX8" fmla="*/ 9315 w 10000"/>
                <a:gd name="connsiteY8" fmla="*/ 378 h 9713"/>
                <a:gd name="connsiteX9" fmla="*/ 10000 w 10000"/>
                <a:gd name="connsiteY9" fmla="*/ 1388 h 9713"/>
                <a:gd name="connsiteX10" fmla="*/ 10000 w 10000"/>
                <a:gd name="connsiteY10" fmla="*/ 3911 h 9713"/>
                <a:gd name="connsiteX0" fmla="*/ 2055 w 10000"/>
                <a:gd name="connsiteY0" fmla="*/ 8312 h 8312"/>
                <a:gd name="connsiteX1" fmla="*/ 411 w 10000"/>
                <a:gd name="connsiteY1" fmla="*/ 6234 h 8312"/>
                <a:gd name="connsiteX2" fmla="*/ 0 w 10000"/>
                <a:gd name="connsiteY2" fmla="*/ 4545 h 8312"/>
                <a:gd name="connsiteX3" fmla="*/ 1096 w 10000"/>
                <a:gd name="connsiteY3" fmla="*/ 2468 h 8312"/>
                <a:gd name="connsiteX4" fmla="*/ 3699 w 10000"/>
                <a:gd name="connsiteY4" fmla="*/ 909 h 8312"/>
                <a:gd name="connsiteX5" fmla="*/ 5753 w 10000"/>
                <a:gd name="connsiteY5" fmla="*/ 130 h 8312"/>
                <a:gd name="connsiteX6" fmla="*/ 7808 w 10000"/>
                <a:gd name="connsiteY6" fmla="*/ 0 h 8312"/>
                <a:gd name="connsiteX7" fmla="*/ 9315 w 10000"/>
                <a:gd name="connsiteY7" fmla="*/ 389 h 8312"/>
                <a:gd name="connsiteX8" fmla="*/ 10000 w 10000"/>
                <a:gd name="connsiteY8" fmla="*/ 1429 h 8312"/>
                <a:gd name="connsiteX9" fmla="*/ 10000 w 10000"/>
                <a:gd name="connsiteY9" fmla="*/ 4027 h 8312"/>
                <a:gd name="connsiteX0" fmla="*/ 411 w 10000"/>
                <a:gd name="connsiteY0" fmla="*/ 7500 h 7500"/>
                <a:gd name="connsiteX1" fmla="*/ 0 w 10000"/>
                <a:gd name="connsiteY1" fmla="*/ 5468 h 7500"/>
                <a:gd name="connsiteX2" fmla="*/ 1096 w 10000"/>
                <a:gd name="connsiteY2" fmla="*/ 2969 h 7500"/>
                <a:gd name="connsiteX3" fmla="*/ 3699 w 10000"/>
                <a:gd name="connsiteY3" fmla="*/ 1094 h 7500"/>
                <a:gd name="connsiteX4" fmla="*/ 5753 w 10000"/>
                <a:gd name="connsiteY4" fmla="*/ 156 h 7500"/>
                <a:gd name="connsiteX5" fmla="*/ 7808 w 10000"/>
                <a:gd name="connsiteY5" fmla="*/ 0 h 7500"/>
                <a:gd name="connsiteX6" fmla="*/ 9315 w 10000"/>
                <a:gd name="connsiteY6" fmla="*/ 468 h 7500"/>
                <a:gd name="connsiteX7" fmla="*/ 10000 w 10000"/>
                <a:gd name="connsiteY7" fmla="*/ 1719 h 7500"/>
                <a:gd name="connsiteX8" fmla="*/ 10000 w 10000"/>
                <a:gd name="connsiteY8" fmla="*/ 4845 h 7500"/>
                <a:gd name="connsiteX0" fmla="*/ 0 w 10000"/>
                <a:gd name="connsiteY0" fmla="*/ 7291 h 7291"/>
                <a:gd name="connsiteX1" fmla="*/ 1096 w 10000"/>
                <a:gd name="connsiteY1" fmla="*/ 3959 h 7291"/>
                <a:gd name="connsiteX2" fmla="*/ 3699 w 10000"/>
                <a:gd name="connsiteY2" fmla="*/ 1459 h 7291"/>
                <a:gd name="connsiteX3" fmla="*/ 5753 w 10000"/>
                <a:gd name="connsiteY3" fmla="*/ 208 h 7291"/>
                <a:gd name="connsiteX4" fmla="*/ 7808 w 10000"/>
                <a:gd name="connsiteY4" fmla="*/ 0 h 7291"/>
                <a:gd name="connsiteX5" fmla="*/ 9315 w 10000"/>
                <a:gd name="connsiteY5" fmla="*/ 624 h 7291"/>
                <a:gd name="connsiteX6" fmla="*/ 10000 w 10000"/>
                <a:gd name="connsiteY6" fmla="*/ 2292 h 7291"/>
                <a:gd name="connsiteX7" fmla="*/ 10000 w 10000"/>
                <a:gd name="connsiteY7" fmla="*/ 6460 h 7291"/>
                <a:gd name="connsiteX0" fmla="*/ 0 w 10000"/>
                <a:gd name="connsiteY0" fmla="*/ 10000 h 10583"/>
                <a:gd name="connsiteX1" fmla="*/ 1096 w 10000"/>
                <a:gd name="connsiteY1" fmla="*/ 5430 h 10583"/>
                <a:gd name="connsiteX2" fmla="*/ 3699 w 10000"/>
                <a:gd name="connsiteY2" fmla="*/ 2001 h 10583"/>
                <a:gd name="connsiteX3" fmla="*/ 5753 w 10000"/>
                <a:gd name="connsiteY3" fmla="*/ 285 h 10583"/>
                <a:gd name="connsiteX4" fmla="*/ 7808 w 10000"/>
                <a:gd name="connsiteY4" fmla="*/ 0 h 10583"/>
                <a:gd name="connsiteX5" fmla="*/ 9315 w 10000"/>
                <a:gd name="connsiteY5" fmla="*/ 856 h 10583"/>
                <a:gd name="connsiteX6" fmla="*/ 10000 w 10000"/>
                <a:gd name="connsiteY6" fmla="*/ 3144 h 10583"/>
                <a:gd name="connsiteX7" fmla="*/ 10000 w 10000"/>
                <a:gd name="connsiteY7" fmla="*/ 10583 h 10583"/>
                <a:gd name="connsiteX0" fmla="*/ 0 w 10000"/>
                <a:gd name="connsiteY0" fmla="*/ 10000 h 10000"/>
                <a:gd name="connsiteX1" fmla="*/ 1096 w 10000"/>
                <a:gd name="connsiteY1" fmla="*/ 5430 h 10000"/>
                <a:gd name="connsiteX2" fmla="*/ 3699 w 10000"/>
                <a:gd name="connsiteY2" fmla="*/ 2001 h 10000"/>
                <a:gd name="connsiteX3" fmla="*/ 5753 w 10000"/>
                <a:gd name="connsiteY3" fmla="*/ 285 h 10000"/>
                <a:gd name="connsiteX4" fmla="*/ 7808 w 10000"/>
                <a:gd name="connsiteY4" fmla="*/ 0 h 10000"/>
                <a:gd name="connsiteX5" fmla="*/ 9315 w 10000"/>
                <a:gd name="connsiteY5" fmla="*/ 856 h 10000"/>
                <a:gd name="connsiteX6" fmla="*/ 10000 w 10000"/>
                <a:gd name="connsiteY6" fmla="*/ 3144 h 10000"/>
                <a:gd name="connsiteX7" fmla="*/ 10000 w 10000"/>
                <a:gd name="connsiteY7" fmla="*/ 9721 h 10000"/>
                <a:gd name="connsiteX0" fmla="*/ 0 w 10000"/>
                <a:gd name="connsiteY0" fmla="*/ 10000 h 10152"/>
                <a:gd name="connsiteX1" fmla="*/ 1096 w 10000"/>
                <a:gd name="connsiteY1" fmla="*/ 5430 h 10152"/>
                <a:gd name="connsiteX2" fmla="*/ 3699 w 10000"/>
                <a:gd name="connsiteY2" fmla="*/ 2001 h 10152"/>
                <a:gd name="connsiteX3" fmla="*/ 5753 w 10000"/>
                <a:gd name="connsiteY3" fmla="*/ 285 h 10152"/>
                <a:gd name="connsiteX4" fmla="*/ 7808 w 10000"/>
                <a:gd name="connsiteY4" fmla="*/ 0 h 10152"/>
                <a:gd name="connsiteX5" fmla="*/ 9315 w 10000"/>
                <a:gd name="connsiteY5" fmla="*/ 856 h 10152"/>
                <a:gd name="connsiteX6" fmla="*/ 10000 w 10000"/>
                <a:gd name="connsiteY6" fmla="*/ 3144 h 10152"/>
                <a:gd name="connsiteX7" fmla="*/ 8966 w 10000"/>
                <a:gd name="connsiteY7" fmla="*/ 10152 h 10152"/>
                <a:gd name="connsiteX0" fmla="*/ 0 w 10000"/>
                <a:gd name="connsiteY0" fmla="*/ 10000 h 10152"/>
                <a:gd name="connsiteX1" fmla="*/ 1096 w 10000"/>
                <a:gd name="connsiteY1" fmla="*/ 5430 h 10152"/>
                <a:gd name="connsiteX2" fmla="*/ 3699 w 10000"/>
                <a:gd name="connsiteY2" fmla="*/ 2001 h 10152"/>
                <a:gd name="connsiteX3" fmla="*/ 5753 w 10000"/>
                <a:gd name="connsiteY3" fmla="*/ 285 h 10152"/>
                <a:gd name="connsiteX4" fmla="*/ 7808 w 10000"/>
                <a:gd name="connsiteY4" fmla="*/ 0 h 10152"/>
                <a:gd name="connsiteX5" fmla="*/ 9315 w 10000"/>
                <a:gd name="connsiteY5" fmla="*/ 856 h 10152"/>
                <a:gd name="connsiteX6" fmla="*/ 10000 w 10000"/>
                <a:gd name="connsiteY6" fmla="*/ 3144 h 10152"/>
                <a:gd name="connsiteX7" fmla="*/ 8966 w 10000"/>
                <a:gd name="connsiteY7" fmla="*/ 10152 h 10152"/>
                <a:gd name="connsiteX0" fmla="*/ 0 w 10000"/>
                <a:gd name="connsiteY0" fmla="*/ 10000 h 10000"/>
                <a:gd name="connsiteX1" fmla="*/ 1096 w 10000"/>
                <a:gd name="connsiteY1" fmla="*/ 5430 h 10000"/>
                <a:gd name="connsiteX2" fmla="*/ 3699 w 10000"/>
                <a:gd name="connsiteY2" fmla="*/ 2001 h 10000"/>
                <a:gd name="connsiteX3" fmla="*/ 5753 w 10000"/>
                <a:gd name="connsiteY3" fmla="*/ 285 h 10000"/>
                <a:gd name="connsiteX4" fmla="*/ 7808 w 10000"/>
                <a:gd name="connsiteY4" fmla="*/ 0 h 10000"/>
                <a:gd name="connsiteX5" fmla="*/ 9315 w 10000"/>
                <a:gd name="connsiteY5" fmla="*/ 856 h 10000"/>
                <a:gd name="connsiteX6" fmla="*/ 10000 w 10000"/>
                <a:gd name="connsiteY6" fmla="*/ 3144 h 10000"/>
                <a:gd name="connsiteX7" fmla="*/ 7673 w 10000"/>
                <a:gd name="connsiteY7" fmla="*/ 9613 h 10000"/>
                <a:gd name="connsiteX0" fmla="*/ 0 w 10000"/>
                <a:gd name="connsiteY0" fmla="*/ 10000 h 10000"/>
                <a:gd name="connsiteX1" fmla="*/ 1096 w 10000"/>
                <a:gd name="connsiteY1" fmla="*/ 5430 h 10000"/>
                <a:gd name="connsiteX2" fmla="*/ 3699 w 10000"/>
                <a:gd name="connsiteY2" fmla="*/ 2001 h 10000"/>
                <a:gd name="connsiteX3" fmla="*/ 5753 w 10000"/>
                <a:gd name="connsiteY3" fmla="*/ 285 h 10000"/>
                <a:gd name="connsiteX4" fmla="*/ 7808 w 10000"/>
                <a:gd name="connsiteY4" fmla="*/ 0 h 10000"/>
                <a:gd name="connsiteX5" fmla="*/ 9315 w 10000"/>
                <a:gd name="connsiteY5" fmla="*/ 856 h 10000"/>
                <a:gd name="connsiteX6" fmla="*/ 10000 w 10000"/>
                <a:gd name="connsiteY6" fmla="*/ 3144 h 10000"/>
                <a:gd name="connsiteX7" fmla="*/ 7673 w 10000"/>
                <a:gd name="connsiteY7" fmla="*/ 9613 h 10000"/>
                <a:gd name="connsiteX0" fmla="*/ 0 w 10000"/>
                <a:gd name="connsiteY0" fmla="*/ 10000 h 10331"/>
                <a:gd name="connsiteX1" fmla="*/ 1096 w 10000"/>
                <a:gd name="connsiteY1" fmla="*/ 5430 h 10331"/>
                <a:gd name="connsiteX2" fmla="*/ 3699 w 10000"/>
                <a:gd name="connsiteY2" fmla="*/ 2001 h 10331"/>
                <a:gd name="connsiteX3" fmla="*/ 5753 w 10000"/>
                <a:gd name="connsiteY3" fmla="*/ 285 h 10331"/>
                <a:gd name="connsiteX4" fmla="*/ 7808 w 10000"/>
                <a:gd name="connsiteY4" fmla="*/ 0 h 10331"/>
                <a:gd name="connsiteX5" fmla="*/ 9315 w 10000"/>
                <a:gd name="connsiteY5" fmla="*/ 856 h 10331"/>
                <a:gd name="connsiteX6" fmla="*/ 10000 w 10000"/>
                <a:gd name="connsiteY6" fmla="*/ 3144 h 10331"/>
                <a:gd name="connsiteX7" fmla="*/ 8018 w 10000"/>
                <a:gd name="connsiteY7" fmla="*/ 10331 h 10331"/>
                <a:gd name="connsiteX0" fmla="*/ 0 w 10000"/>
                <a:gd name="connsiteY0" fmla="*/ 10000 h 10331"/>
                <a:gd name="connsiteX1" fmla="*/ 1096 w 10000"/>
                <a:gd name="connsiteY1" fmla="*/ 5430 h 10331"/>
                <a:gd name="connsiteX2" fmla="*/ 3699 w 10000"/>
                <a:gd name="connsiteY2" fmla="*/ 2001 h 10331"/>
                <a:gd name="connsiteX3" fmla="*/ 5753 w 10000"/>
                <a:gd name="connsiteY3" fmla="*/ 285 h 10331"/>
                <a:gd name="connsiteX4" fmla="*/ 7808 w 10000"/>
                <a:gd name="connsiteY4" fmla="*/ 0 h 10331"/>
                <a:gd name="connsiteX5" fmla="*/ 9315 w 10000"/>
                <a:gd name="connsiteY5" fmla="*/ 856 h 10331"/>
                <a:gd name="connsiteX6" fmla="*/ 10000 w 10000"/>
                <a:gd name="connsiteY6" fmla="*/ 3144 h 10331"/>
                <a:gd name="connsiteX7" fmla="*/ 8018 w 10000"/>
                <a:gd name="connsiteY7" fmla="*/ 10331 h 10331"/>
                <a:gd name="connsiteX8" fmla="*/ 0 w 10000"/>
                <a:gd name="connsiteY8" fmla="*/ 10000 h 10331"/>
                <a:gd name="connsiteX0" fmla="*/ 0 w 10000"/>
                <a:gd name="connsiteY0" fmla="*/ 10000 h 10331"/>
                <a:gd name="connsiteX1" fmla="*/ 1096 w 10000"/>
                <a:gd name="connsiteY1" fmla="*/ 5430 h 10331"/>
                <a:gd name="connsiteX2" fmla="*/ 3699 w 10000"/>
                <a:gd name="connsiteY2" fmla="*/ 2001 h 10331"/>
                <a:gd name="connsiteX3" fmla="*/ 5753 w 10000"/>
                <a:gd name="connsiteY3" fmla="*/ 285 h 10331"/>
                <a:gd name="connsiteX4" fmla="*/ 7808 w 10000"/>
                <a:gd name="connsiteY4" fmla="*/ 0 h 10331"/>
                <a:gd name="connsiteX5" fmla="*/ 9315 w 10000"/>
                <a:gd name="connsiteY5" fmla="*/ 856 h 10331"/>
                <a:gd name="connsiteX6" fmla="*/ 10000 w 10000"/>
                <a:gd name="connsiteY6" fmla="*/ 3144 h 10331"/>
                <a:gd name="connsiteX7" fmla="*/ 8018 w 10000"/>
                <a:gd name="connsiteY7" fmla="*/ 10331 h 10331"/>
                <a:gd name="connsiteX8" fmla="*/ 0 w 10000"/>
                <a:gd name="connsiteY8" fmla="*/ 10000 h 10331"/>
                <a:gd name="connsiteX0" fmla="*/ 1 w 9570"/>
                <a:gd name="connsiteY0" fmla="*/ 10000 h 10331"/>
                <a:gd name="connsiteX1" fmla="*/ 666 w 9570"/>
                <a:gd name="connsiteY1" fmla="*/ 5430 h 10331"/>
                <a:gd name="connsiteX2" fmla="*/ 3269 w 9570"/>
                <a:gd name="connsiteY2" fmla="*/ 2001 h 10331"/>
                <a:gd name="connsiteX3" fmla="*/ 5323 w 9570"/>
                <a:gd name="connsiteY3" fmla="*/ 285 h 10331"/>
                <a:gd name="connsiteX4" fmla="*/ 7378 w 9570"/>
                <a:gd name="connsiteY4" fmla="*/ 0 h 10331"/>
                <a:gd name="connsiteX5" fmla="*/ 8885 w 9570"/>
                <a:gd name="connsiteY5" fmla="*/ 856 h 10331"/>
                <a:gd name="connsiteX6" fmla="*/ 9570 w 9570"/>
                <a:gd name="connsiteY6" fmla="*/ 3144 h 10331"/>
                <a:gd name="connsiteX7" fmla="*/ 7588 w 9570"/>
                <a:gd name="connsiteY7" fmla="*/ 10331 h 10331"/>
                <a:gd name="connsiteX8" fmla="*/ 1 w 9570"/>
                <a:gd name="connsiteY8" fmla="*/ 10000 h 10331"/>
                <a:gd name="connsiteX0" fmla="*/ 1 w 10000"/>
                <a:gd name="connsiteY0" fmla="*/ 9680 h 10000"/>
                <a:gd name="connsiteX1" fmla="*/ 696 w 10000"/>
                <a:gd name="connsiteY1" fmla="*/ 5256 h 10000"/>
                <a:gd name="connsiteX2" fmla="*/ 3416 w 10000"/>
                <a:gd name="connsiteY2" fmla="*/ 1937 h 10000"/>
                <a:gd name="connsiteX3" fmla="*/ 5562 w 10000"/>
                <a:gd name="connsiteY3" fmla="*/ 276 h 10000"/>
                <a:gd name="connsiteX4" fmla="*/ 7710 w 10000"/>
                <a:gd name="connsiteY4" fmla="*/ 0 h 10000"/>
                <a:gd name="connsiteX5" fmla="*/ 9284 w 10000"/>
                <a:gd name="connsiteY5" fmla="*/ 829 h 10000"/>
                <a:gd name="connsiteX6" fmla="*/ 10000 w 10000"/>
                <a:gd name="connsiteY6" fmla="*/ 3043 h 10000"/>
                <a:gd name="connsiteX7" fmla="*/ 7929 w 10000"/>
                <a:gd name="connsiteY7" fmla="*/ 10000 h 10000"/>
                <a:gd name="connsiteX8" fmla="*/ 1 w 10000"/>
                <a:gd name="connsiteY8" fmla="*/ 968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10000">
                  <a:moveTo>
                    <a:pt x="1" y="9680"/>
                  </a:moveTo>
                  <a:cubicBezTo>
                    <a:pt x="1" y="7743"/>
                    <a:pt x="-20" y="6361"/>
                    <a:pt x="696" y="5256"/>
                  </a:cubicBezTo>
                  <a:cubicBezTo>
                    <a:pt x="1555" y="4149"/>
                    <a:pt x="2557" y="3043"/>
                    <a:pt x="3416" y="1937"/>
                  </a:cubicBezTo>
                  <a:cubicBezTo>
                    <a:pt x="3989" y="1108"/>
                    <a:pt x="4846" y="276"/>
                    <a:pt x="5562" y="276"/>
                  </a:cubicBezTo>
                  <a:cubicBezTo>
                    <a:pt x="6278" y="276"/>
                    <a:pt x="7137" y="0"/>
                    <a:pt x="7710" y="0"/>
                  </a:cubicBezTo>
                  <a:cubicBezTo>
                    <a:pt x="8282" y="0"/>
                    <a:pt x="8855" y="276"/>
                    <a:pt x="9284" y="829"/>
                  </a:cubicBezTo>
                  <a:cubicBezTo>
                    <a:pt x="10000" y="1385"/>
                    <a:pt x="10000" y="2213"/>
                    <a:pt x="10000" y="3043"/>
                  </a:cubicBezTo>
                  <a:cubicBezTo>
                    <a:pt x="9189" y="5130"/>
                    <a:pt x="10001" y="9303"/>
                    <a:pt x="7929" y="10000"/>
                  </a:cubicBezTo>
                  <a:cubicBezTo>
                    <a:pt x="4956" y="8851"/>
                    <a:pt x="2974" y="10307"/>
                    <a:pt x="1" y="96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7" name="Freeform 46"/>
            <p:cNvSpPr>
              <a:spLocks/>
            </p:cNvSpPr>
            <p:nvPr/>
          </p:nvSpPr>
          <p:spPr bwMode="auto">
            <a:xfrm>
              <a:off x="5967421" y="4118964"/>
              <a:ext cx="227013" cy="200025"/>
            </a:xfrm>
            <a:custGeom>
              <a:avLst/>
              <a:gdLst>
                <a:gd name="T0" fmla="*/ 60 w 60"/>
                <a:gd name="T1" fmla="*/ 33 h 53"/>
                <a:gd name="T2" fmla="*/ 59 w 60"/>
                <a:gd name="T3" fmla="*/ 43 h 53"/>
                <a:gd name="T4" fmla="*/ 50 w 60"/>
                <a:gd name="T5" fmla="*/ 49 h 53"/>
                <a:gd name="T6" fmla="*/ 30 w 60"/>
                <a:gd name="T7" fmla="*/ 52 h 53"/>
                <a:gd name="T8" fmla="*/ 18 w 60"/>
                <a:gd name="T9" fmla="*/ 53 h 53"/>
                <a:gd name="T10" fmla="*/ 10 w 60"/>
                <a:gd name="T11" fmla="*/ 53 h 53"/>
                <a:gd name="T12" fmla="*/ 1 w 60"/>
                <a:gd name="T13" fmla="*/ 46 h 53"/>
                <a:gd name="T14" fmla="*/ 3 w 60"/>
                <a:gd name="T15" fmla="*/ 33 h 53"/>
                <a:gd name="T16" fmla="*/ 10 w 60"/>
                <a:gd name="T17" fmla="*/ 13 h 53"/>
                <a:gd name="T18" fmla="*/ 12 w 60"/>
                <a:gd name="T19" fmla="*/ 5 h 53"/>
                <a:gd name="T20" fmla="*/ 24 w 60"/>
                <a:gd name="T21" fmla="*/ 2 h 53"/>
                <a:gd name="T22" fmla="*/ 50 w 60"/>
                <a:gd name="T23" fmla="*/ 16 h 53"/>
                <a:gd name="T24" fmla="*/ 57 w 60"/>
                <a:gd name="T25" fmla="*/ 22 h 53"/>
                <a:gd name="T26" fmla="*/ 59 w 60"/>
                <a:gd name="T27" fmla="*/ 28 h 53"/>
                <a:gd name="T28" fmla="*/ 59 w 60"/>
                <a:gd name="T29" fmla="*/ 34 h 53"/>
                <a:gd name="T30" fmla="*/ 60 w 60"/>
                <a:gd name="T31" fmla="*/ 3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53">
                  <a:moveTo>
                    <a:pt x="60" y="33"/>
                  </a:moveTo>
                  <a:cubicBezTo>
                    <a:pt x="60" y="37"/>
                    <a:pt x="60" y="40"/>
                    <a:pt x="59" y="43"/>
                  </a:cubicBezTo>
                  <a:cubicBezTo>
                    <a:pt x="58" y="47"/>
                    <a:pt x="54" y="49"/>
                    <a:pt x="50" y="49"/>
                  </a:cubicBezTo>
                  <a:cubicBezTo>
                    <a:pt x="43" y="50"/>
                    <a:pt x="36" y="51"/>
                    <a:pt x="30" y="52"/>
                  </a:cubicBezTo>
                  <a:cubicBezTo>
                    <a:pt x="26" y="52"/>
                    <a:pt x="22" y="52"/>
                    <a:pt x="18" y="53"/>
                  </a:cubicBezTo>
                  <a:cubicBezTo>
                    <a:pt x="15" y="53"/>
                    <a:pt x="12" y="53"/>
                    <a:pt x="10" y="53"/>
                  </a:cubicBezTo>
                  <a:cubicBezTo>
                    <a:pt x="6" y="53"/>
                    <a:pt x="2" y="49"/>
                    <a:pt x="1" y="46"/>
                  </a:cubicBezTo>
                  <a:cubicBezTo>
                    <a:pt x="0" y="41"/>
                    <a:pt x="1" y="37"/>
                    <a:pt x="3" y="33"/>
                  </a:cubicBezTo>
                  <a:cubicBezTo>
                    <a:pt x="6" y="26"/>
                    <a:pt x="8" y="20"/>
                    <a:pt x="10" y="13"/>
                  </a:cubicBezTo>
                  <a:cubicBezTo>
                    <a:pt x="10" y="10"/>
                    <a:pt x="11" y="8"/>
                    <a:pt x="12" y="5"/>
                  </a:cubicBezTo>
                  <a:cubicBezTo>
                    <a:pt x="14" y="1"/>
                    <a:pt x="19" y="0"/>
                    <a:pt x="24" y="2"/>
                  </a:cubicBezTo>
                  <a:cubicBezTo>
                    <a:pt x="33" y="7"/>
                    <a:pt x="41" y="11"/>
                    <a:pt x="50" y="16"/>
                  </a:cubicBezTo>
                  <a:cubicBezTo>
                    <a:pt x="53" y="17"/>
                    <a:pt x="55" y="20"/>
                    <a:pt x="57" y="22"/>
                  </a:cubicBezTo>
                  <a:cubicBezTo>
                    <a:pt x="58" y="23"/>
                    <a:pt x="59" y="26"/>
                    <a:pt x="59" y="28"/>
                  </a:cubicBezTo>
                  <a:cubicBezTo>
                    <a:pt x="59" y="30"/>
                    <a:pt x="59" y="32"/>
                    <a:pt x="59" y="34"/>
                  </a:cubicBezTo>
                  <a:cubicBezTo>
                    <a:pt x="60" y="33"/>
                    <a:pt x="60" y="33"/>
                    <a:pt x="60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8" name="Freeform 47"/>
            <p:cNvSpPr>
              <a:spLocks/>
            </p:cNvSpPr>
            <p:nvPr/>
          </p:nvSpPr>
          <p:spPr bwMode="auto">
            <a:xfrm>
              <a:off x="5808671" y="4296764"/>
              <a:ext cx="165100" cy="219075"/>
            </a:xfrm>
            <a:custGeom>
              <a:avLst/>
              <a:gdLst>
                <a:gd name="T0" fmla="*/ 0 w 44"/>
                <a:gd name="T1" fmla="*/ 20 h 58"/>
                <a:gd name="T2" fmla="*/ 6 w 44"/>
                <a:gd name="T3" fmla="*/ 10 h 58"/>
                <a:gd name="T4" fmla="*/ 16 w 44"/>
                <a:gd name="T5" fmla="*/ 4 h 58"/>
                <a:gd name="T6" fmla="*/ 34 w 44"/>
                <a:gd name="T7" fmla="*/ 5 h 58"/>
                <a:gd name="T8" fmla="*/ 42 w 44"/>
                <a:gd name="T9" fmla="*/ 14 h 58"/>
                <a:gd name="T10" fmla="*/ 44 w 44"/>
                <a:gd name="T11" fmla="*/ 23 h 58"/>
                <a:gd name="T12" fmla="*/ 38 w 44"/>
                <a:gd name="T13" fmla="*/ 40 h 58"/>
                <a:gd name="T14" fmla="*/ 28 w 44"/>
                <a:gd name="T15" fmla="*/ 54 h 58"/>
                <a:gd name="T16" fmla="*/ 14 w 44"/>
                <a:gd name="T17" fmla="*/ 55 h 58"/>
                <a:gd name="T18" fmla="*/ 8 w 44"/>
                <a:gd name="T19" fmla="*/ 46 h 58"/>
                <a:gd name="T20" fmla="*/ 1 w 44"/>
                <a:gd name="T21" fmla="*/ 25 h 58"/>
                <a:gd name="T22" fmla="*/ 0 w 44"/>
                <a:gd name="T23" fmla="*/ 2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58">
                  <a:moveTo>
                    <a:pt x="0" y="20"/>
                  </a:moveTo>
                  <a:cubicBezTo>
                    <a:pt x="0" y="15"/>
                    <a:pt x="2" y="12"/>
                    <a:pt x="6" y="10"/>
                  </a:cubicBezTo>
                  <a:cubicBezTo>
                    <a:pt x="10" y="8"/>
                    <a:pt x="13" y="6"/>
                    <a:pt x="16" y="4"/>
                  </a:cubicBezTo>
                  <a:cubicBezTo>
                    <a:pt x="22" y="0"/>
                    <a:pt x="28" y="2"/>
                    <a:pt x="34" y="5"/>
                  </a:cubicBezTo>
                  <a:cubicBezTo>
                    <a:pt x="38" y="7"/>
                    <a:pt x="41" y="10"/>
                    <a:pt x="42" y="14"/>
                  </a:cubicBezTo>
                  <a:cubicBezTo>
                    <a:pt x="44" y="17"/>
                    <a:pt x="44" y="20"/>
                    <a:pt x="44" y="23"/>
                  </a:cubicBezTo>
                  <a:cubicBezTo>
                    <a:pt x="43" y="29"/>
                    <a:pt x="41" y="35"/>
                    <a:pt x="38" y="40"/>
                  </a:cubicBezTo>
                  <a:cubicBezTo>
                    <a:pt x="36" y="45"/>
                    <a:pt x="32" y="50"/>
                    <a:pt x="28" y="54"/>
                  </a:cubicBezTo>
                  <a:cubicBezTo>
                    <a:pt x="24" y="58"/>
                    <a:pt x="18" y="58"/>
                    <a:pt x="14" y="55"/>
                  </a:cubicBezTo>
                  <a:cubicBezTo>
                    <a:pt x="11" y="52"/>
                    <a:pt x="9" y="49"/>
                    <a:pt x="8" y="46"/>
                  </a:cubicBezTo>
                  <a:cubicBezTo>
                    <a:pt x="6" y="39"/>
                    <a:pt x="3" y="32"/>
                    <a:pt x="1" y="25"/>
                  </a:cubicBezTo>
                  <a:cubicBezTo>
                    <a:pt x="0" y="24"/>
                    <a:pt x="0" y="22"/>
                    <a:pt x="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Freeform 48"/>
            <p:cNvSpPr>
              <a:spLocks/>
            </p:cNvSpPr>
            <p:nvPr/>
          </p:nvSpPr>
          <p:spPr bwMode="auto">
            <a:xfrm>
              <a:off x="6345246" y="3990377"/>
              <a:ext cx="177800" cy="215900"/>
            </a:xfrm>
            <a:custGeom>
              <a:avLst/>
              <a:gdLst>
                <a:gd name="T0" fmla="*/ 0 w 47"/>
                <a:gd name="T1" fmla="*/ 14 h 57"/>
                <a:gd name="T2" fmla="*/ 6 w 47"/>
                <a:gd name="T3" fmla="*/ 4 h 57"/>
                <a:gd name="T4" fmla="*/ 15 w 47"/>
                <a:gd name="T5" fmla="*/ 1 h 57"/>
                <a:gd name="T6" fmla="*/ 27 w 47"/>
                <a:gd name="T7" fmla="*/ 6 h 57"/>
                <a:gd name="T8" fmla="*/ 39 w 47"/>
                <a:gd name="T9" fmla="*/ 26 h 57"/>
                <a:gd name="T10" fmla="*/ 45 w 47"/>
                <a:gd name="T11" fmla="*/ 36 h 57"/>
                <a:gd name="T12" fmla="*/ 46 w 47"/>
                <a:gd name="T13" fmla="*/ 46 h 57"/>
                <a:gd name="T14" fmla="*/ 42 w 47"/>
                <a:gd name="T15" fmla="*/ 51 h 57"/>
                <a:gd name="T16" fmla="*/ 28 w 47"/>
                <a:gd name="T17" fmla="*/ 56 h 57"/>
                <a:gd name="T18" fmla="*/ 14 w 47"/>
                <a:gd name="T19" fmla="*/ 53 h 57"/>
                <a:gd name="T20" fmla="*/ 12 w 47"/>
                <a:gd name="T21" fmla="*/ 50 h 57"/>
                <a:gd name="T22" fmla="*/ 2 w 47"/>
                <a:gd name="T23" fmla="*/ 25 h 57"/>
                <a:gd name="T24" fmla="*/ 0 w 47"/>
                <a:gd name="T25" fmla="*/ 1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" h="57">
                  <a:moveTo>
                    <a:pt x="0" y="14"/>
                  </a:moveTo>
                  <a:cubicBezTo>
                    <a:pt x="0" y="9"/>
                    <a:pt x="2" y="6"/>
                    <a:pt x="6" y="4"/>
                  </a:cubicBezTo>
                  <a:cubicBezTo>
                    <a:pt x="9" y="3"/>
                    <a:pt x="12" y="2"/>
                    <a:pt x="15" y="1"/>
                  </a:cubicBezTo>
                  <a:cubicBezTo>
                    <a:pt x="19" y="0"/>
                    <a:pt x="25" y="3"/>
                    <a:pt x="27" y="6"/>
                  </a:cubicBezTo>
                  <a:cubicBezTo>
                    <a:pt x="32" y="12"/>
                    <a:pt x="36" y="19"/>
                    <a:pt x="39" y="26"/>
                  </a:cubicBezTo>
                  <a:cubicBezTo>
                    <a:pt x="41" y="29"/>
                    <a:pt x="43" y="33"/>
                    <a:pt x="45" y="36"/>
                  </a:cubicBezTo>
                  <a:cubicBezTo>
                    <a:pt x="46" y="39"/>
                    <a:pt x="47" y="43"/>
                    <a:pt x="46" y="46"/>
                  </a:cubicBezTo>
                  <a:cubicBezTo>
                    <a:pt x="45" y="48"/>
                    <a:pt x="44" y="50"/>
                    <a:pt x="42" y="51"/>
                  </a:cubicBezTo>
                  <a:cubicBezTo>
                    <a:pt x="37" y="53"/>
                    <a:pt x="33" y="55"/>
                    <a:pt x="28" y="56"/>
                  </a:cubicBezTo>
                  <a:cubicBezTo>
                    <a:pt x="23" y="57"/>
                    <a:pt x="18" y="56"/>
                    <a:pt x="14" y="53"/>
                  </a:cubicBezTo>
                  <a:cubicBezTo>
                    <a:pt x="13" y="52"/>
                    <a:pt x="12" y="51"/>
                    <a:pt x="12" y="50"/>
                  </a:cubicBezTo>
                  <a:cubicBezTo>
                    <a:pt x="7" y="42"/>
                    <a:pt x="4" y="34"/>
                    <a:pt x="2" y="25"/>
                  </a:cubicBezTo>
                  <a:cubicBezTo>
                    <a:pt x="1" y="21"/>
                    <a:pt x="1" y="17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0" name="Freeform 50"/>
            <p:cNvSpPr>
              <a:spLocks/>
            </p:cNvSpPr>
            <p:nvPr/>
          </p:nvSpPr>
          <p:spPr bwMode="auto">
            <a:xfrm>
              <a:off x="6470561" y="4432882"/>
              <a:ext cx="163723" cy="87497"/>
            </a:xfrm>
            <a:custGeom>
              <a:avLst/>
              <a:gdLst>
                <a:gd name="T0" fmla="*/ 43 w 43"/>
                <a:gd name="T1" fmla="*/ 20 h 49"/>
                <a:gd name="T2" fmla="*/ 43 w 43"/>
                <a:gd name="T3" fmla="*/ 34 h 49"/>
                <a:gd name="T4" fmla="*/ 39 w 43"/>
                <a:gd name="T5" fmla="*/ 45 h 49"/>
                <a:gd name="T6" fmla="*/ 29 w 43"/>
                <a:gd name="T7" fmla="*/ 49 h 49"/>
                <a:gd name="T8" fmla="*/ 10 w 43"/>
                <a:gd name="T9" fmla="*/ 45 h 49"/>
                <a:gd name="T10" fmla="*/ 1 w 43"/>
                <a:gd name="T11" fmla="*/ 33 h 49"/>
                <a:gd name="T12" fmla="*/ 0 w 43"/>
                <a:gd name="T13" fmla="*/ 23 h 49"/>
                <a:gd name="T14" fmla="*/ 9 w 43"/>
                <a:gd name="T15" fmla="*/ 8 h 49"/>
                <a:gd name="T16" fmla="*/ 27 w 43"/>
                <a:gd name="T17" fmla="*/ 2 h 49"/>
                <a:gd name="T18" fmla="*/ 39 w 43"/>
                <a:gd name="T19" fmla="*/ 5 h 49"/>
                <a:gd name="T20" fmla="*/ 42 w 43"/>
                <a:gd name="T21" fmla="*/ 10 h 49"/>
                <a:gd name="T22" fmla="*/ 43 w 43"/>
                <a:gd name="T23" fmla="*/ 20 h 49"/>
                <a:gd name="connsiteX0" fmla="*/ 2326 w 10000"/>
                <a:gd name="connsiteY0" fmla="*/ 8980 h 17577"/>
                <a:gd name="connsiteX1" fmla="*/ 233 w 10000"/>
                <a:gd name="connsiteY1" fmla="*/ 6531 h 17577"/>
                <a:gd name="connsiteX2" fmla="*/ 0 w 10000"/>
                <a:gd name="connsiteY2" fmla="*/ 4490 h 17577"/>
                <a:gd name="connsiteX3" fmla="*/ 2093 w 10000"/>
                <a:gd name="connsiteY3" fmla="*/ 1429 h 17577"/>
                <a:gd name="connsiteX4" fmla="*/ 6279 w 10000"/>
                <a:gd name="connsiteY4" fmla="*/ 204 h 17577"/>
                <a:gd name="connsiteX5" fmla="*/ 9070 w 10000"/>
                <a:gd name="connsiteY5" fmla="*/ 816 h 17577"/>
                <a:gd name="connsiteX6" fmla="*/ 9767 w 10000"/>
                <a:gd name="connsiteY6" fmla="*/ 1837 h 17577"/>
                <a:gd name="connsiteX7" fmla="*/ 10000 w 10000"/>
                <a:gd name="connsiteY7" fmla="*/ 3878 h 17577"/>
                <a:gd name="connsiteX8" fmla="*/ 10000 w 10000"/>
                <a:gd name="connsiteY8" fmla="*/ 6735 h 17577"/>
                <a:gd name="connsiteX9" fmla="*/ 9070 w 10000"/>
                <a:gd name="connsiteY9" fmla="*/ 8980 h 17577"/>
                <a:gd name="connsiteX10" fmla="*/ 6744 w 10000"/>
                <a:gd name="connsiteY10" fmla="*/ 9796 h 17577"/>
                <a:gd name="connsiteX11" fmla="*/ 7973 w 10000"/>
                <a:gd name="connsiteY11" fmla="*/ 17577 h 17577"/>
                <a:gd name="connsiteX0" fmla="*/ 2326 w 10000"/>
                <a:gd name="connsiteY0" fmla="*/ 8980 h 9796"/>
                <a:gd name="connsiteX1" fmla="*/ 233 w 10000"/>
                <a:gd name="connsiteY1" fmla="*/ 6531 h 9796"/>
                <a:gd name="connsiteX2" fmla="*/ 0 w 10000"/>
                <a:gd name="connsiteY2" fmla="*/ 4490 h 9796"/>
                <a:gd name="connsiteX3" fmla="*/ 2093 w 10000"/>
                <a:gd name="connsiteY3" fmla="*/ 1429 h 9796"/>
                <a:gd name="connsiteX4" fmla="*/ 6279 w 10000"/>
                <a:gd name="connsiteY4" fmla="*/ 204 h 9796"/>
                <a:gd name="connsiteX5" fmla="*/ 9070 w 10000"/>
                <a:gd name="connsiteY5" fmla="*/ 816 h 9796"/>
                <a:gd name="connsiteX6" fmla="*/ 9767 w 10000"/>
                <a:gd name="connsiteY6" fmla="*/ 1837 h 9796"/>
                <a:gd name="connsiteX7" fmla="*/ 10000 w 10000"/>
                <a:gd name="connsiteY7" fmla="*/ 3878 h 9796"/>
                <a:gd name="connsiteX8" fmla="*/ 10000 w 10000"/>
                <a:gd name="connsiteY8" fmla="*/ 6735 h 9796"/>
                <a:gd name="connsiteX9" fmla="*/ 9070 w 10000"/>
                <a:gd name="connsiteY9" fmla="*/ 8980 h 9796"/>
                <a:gd name="connsiteX10" fmla="*/ 6744 w 10000"/>
                <a:gd name="connsiteY10" fmla="*/ 9796 h 9796"/>
                <a:gd name="connsiteX0" fmla="*/ 2326 w 10000"/>
                <a:gd name="connsiteY0" fmla="*/ 9167 h 9167"/>
                <a:gd name="connsiteX1" fmla="*/ 233 w 10000"/>
                <a:gd name="connsiteY1" fmla="*/ 6667 h 9167"/>
                <a:gd name="connsiteX2" fmla="*/ 0 w 10000"/>
                <a:gd name="connsiteY2" fmla="*/ 4584 h 9167"/>
                <a:gd name="connsiteX3" fmla="*/ 2093 w 10000"/>
                <a:gd name="connsiteY3" fmla="*/ 1459 h 9167"/>
                <a:gd name="connsiteX4" fmla="*/ 6279 w 10000"/>
                <a:gd name="connsiteY4" fmla="*/ 208 h 9167"/>
                <a:gd name="connsiteX5" fmla="*/ 9070 w 10000"/>
                <a:gd name="connsiteY5" fmla="*/ 833 h 9167"/>
                <a:gd name="connsiteX6" fmla="*/ 9767 w 10000"/>
                <a:gd name="connsiteY6" fmla="*/ 1875 h 9167"/>
                <a:gd name="connsiteX7" fmla="*/ 10000 w 10000"/>
                <a:gd name="connsiteY7" fmla="*/ 3959 h 9167"/>
                <a:gd name="connsiteX8" fmla="*/ 10000 w 10000"/>
                <a:gd name="connsiteY8" fmla="*/ 6875 h 9167"/>
                <a:gd name="connsiteX9" fmla="*/ 9070 w 10000"/>
                <a:gd name="connsiteY9" fmla="*/ 9167 h 9167"/>
                <a:gd name="connsiteX0" fmla="*/ 2326 w 10000"/>
                <a:gd name="connsiteY0" fmla="*/ 10000 h 10000"/>
                <a:gd name="connsiteX1" fmla="*/ 233 w 10000"/>
                <a:gd name="connsiteY1" fmla="*/ 7273 h 10000"/>
                <a:gd name="connsiteX2" fmla="*/ 0 w 10000"/>
                <a:gd name="connsiteY2" fmla="*/ 5001 h 10000"/>
                <a:gd name="connsiteX3" fmla="*/ 2093 w 10000"/>
                <a:gd name="connsiteY3" fmla="*/ 1592 h 10000"/>
                <a:gd name="connsiteX4" fmla="*/ 6279 w 10000"/>
                <a:gd name="connsiteY4" fmla="*/ 227 h 10000"/>
                <a:gd name="connsiteX5" fmla="*/ 9070 w 10000"/>
                <a:gd name="connsiteY5" fmla="*/ 909 h 10000"/>
                <a:gd name="connsiteX6" fmla="*/ 9767 w 10000"/>
                <a:gd name="connsiteY6" fmla="*/ 2045 h 10000"/>
                <a:gd name="connsiteX7" fmla="*/ 10000 w 10000"/>
                <a:gd name="connsiteY7" fmla="*/ 4319 h 10000"/>
                <a:gd name="connsiteX8" fmla="*/ 10000 w 10000"/>
                <a:gd name="connsiteY8" fmla="*/ 7500 h 10000"/>
                <a:gd name="connsiteX0" fmla="*/ 233 w 10000"/>
                <a:gd name="connsiteY0" fmla="*/ 7273 h 7500"/>
                <a:gd name="connsiteX1" fmla="*/ 0 w 10000"/>
                <a:gd name="connsiteY1" fmla="*/ 5001 h 7500"/>
                <a:gd name="connsiteX2" fmla="*/ 2093 w 10000"/>
                <a:gd name="connsiteY2" fmla="*/ 1592 h 7500"/>
                <a:gd name="connsiteX3" fmla="*/ 6279 w 10000"/>
                <a:gd name="connsiteY3" fmla="*/ 227 h 7500"/>
                <a:gd name="connsiteX4" fmla="*/ 9070 w 10000"/>
                <a:gd name="connsiteY4" fmla="*/ 909 h 7500"/>
                <a:gd name="connsiteX5" fmla="*/ 9767 w 10000"/>
                <a:gd name="connsiteY5" fmla="*/ 2045 h 7500"/>
                <a:gd name="connsiteX6" fmla="*/ 10000 w 10000"/>
                <a:gd name="connsiteY6" fmla="*/ 4319 h 7500"/>
                <a:gd name="connsiteX7" fmla="*/ 10000 w 10000"/>
                <a:gd name="connsiteY7" fmla="*/ 7500 h 7500"/>
                <a:gd name="connsiteX0" fmla="*/ 233 w 10000"/>
                <a:gd name="connsiteY0" fmla="*/ 9697 h 10000"/>
                <a:gd name="connsiteX1" fmla="*/ 0 w 10000"/>
                <a:gd name="connsiteY1" fmla="*/ 6668 h 10000"/>
                <a:gd name="connsiteX2" fmla="*/ 2093 w 10000"/>
                <a:gd name="connsiteY2" fmla="*/ 2123 h 10000"/>
                <a:gd name="connsiteX3" fmla="*/ 6279 w 10000"/>
                <a:gd name="connsiteY3" fmla="*/ 303 h 10000"/>
                <a:gd name="connsiteX4" fmla="*/ 9070 w 10000"/>
                <a:gd name="connsiteY4" fmla="*/ 1212 h 10000"/>
                <a:gd name="connsiteX5" fmla="*/ 9767 w 10000"/>
                <a:gd name="connsiteY5" fmla="*/ 2727 h 10000"/>
                <a:gd name="connsiteX6" fmla="*/ 10000 w 10000"/>
                <a:gd name="connsiteY6" fmla="*/ 5759 h 10000"/>
                <a:gd name="connsiteX7" fmla="*/ 10000 w 10000"/>
                <a:gd name="connsiteY7" fmla="*/ 10000 h 10000"/>
                <a:gd name="connsiteX8" fmla="*/ 233 w 10000"/>
                <a:gd name="connsiteY8" fmla="*/ 9697 h 10000"/>
                <a:gd name="connsiteX0" fmla="*/ 233 w 10106"/>
                <a:gd name="connsiteY0" fmla="*/ 9697 h 9727"/>
                <a:gd name="connsiteX1" fmla="*/ 0 w 10106"/>
                <a:gd name="connsiteY1" fmla="*/ 6668 h 9727"/>
                <a:gd name="connsiteX2" fmla="*/ 2093 w 10106"/>
                <a:gd name="connsiteY2" fmla="*/ 2123 h 9727"/>
                <a:gd name="connsiteX3" fmla="*/ 6279 w 10106"/>
                <a:gd name="connsiteY3" fmla="*/ 303 h 9727"/>
                <a:gd name="connsiteX4" fmla="*/ 9070 w 10106"/>
                <a:gd name="connsiteY4" fmla="*/ 1212 h 9727"/>
                <a:gd name="connsiteX5" fmla="*/ 9767 w 10106"/>
                <a:gd name="connsiteY5" fmla="*/ 2727 h 9727"/>
                <a:gd name="connsiteX6" fmla="*/ 10000 w 10106"/>
                <a:gd name="connsiteY6" fmla="*/ 5759 h 9727"/>
                <a:gd name="connsiteX7" fmla="*/ 8235 w 10106"/>
                <a:gd name="connsiteY7" fmla="*/ 9727 h 9727"/>
                <a:gd name="connsiteX8" fmla="*/ 233 w 10106"/>
                <a:gd name="connsiteY8" fmla="*/ 9697 h 9727"/>
                <a:gd name="connsiteX0" fmla="*/ 1401 w 10005"/>
                <a:gd name="connsiteY0" fmla="*/ 9969 h 10294"/>
                <a:gd name="connsiteX1" fmla="*/ 6 w 10005"/>
                <a:gd name="connsiteY1" fmla="*/ 6855 h 10294"/>
                <a:gd name="connsiteX2" fmla="*/ 2077 w 10005"/>
                <a:gd name="connsiteY2" fmla="*/ 2183 h 10294"/>
                <a:gd name="connsiteX3" fmla="*/ 6219 w 10005"/>
                <a:gd name="connsiteY3" fmla="*/ 312 h 10294"/>
                <a:gd name="connsiteX4" fmla="*/ 8981 w 10005"/>
                <a:gd name="connsiteY4" fmla="*/ 1246 h 10294"/>
                <a:gd name="connsiteX5" fmla="*/ 9671 w 10005"/>
                <a:gd name="connsiteY5" fmla="*/ 2804 h 10294"/>
                <a:gd name="connsiteX6" fmla="*/ 9901 w 10005"/>
                <a:gd name="connsiteY6" fmla="*/ 5921 h 10294"/>
                <a:gd name="connsiteX7" fmla="*/ 8155 w 10005"/>
                <a:gd name="connsiteY7" fmla="*/ 10000 h 10294"/>
                <a:gd name="connsiteX8" fmla="*/ 1401 w 10005"/>
                <a:gd name="connsiteY8" fmla="*/ 9969 h 1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5" h="10294">
                  <a:moveTo>
                    <a:pt x="1401" y="9969"/>
                  </a:moveTo>
                  <a:cubicBezTo>
                    <a:pt x="1401" y="9034"/>
                    <a:pt x="-107" y="8153"/>
                    <a:pt x="6" y="6855"/>
                  </a:cubicBezTo>
                  <a:cubicBezTo>
                    <a:pt x="119" y="5557"/>
                    <a:pt x="697" y="3116"/>
                    <a:pt x="2077" y="2183"/>
                  </a:cubicBezTo>
                  <a:cubicBezTo>
                    <a:pt x="3457" y="1558"/>
                    <a:pt x="4839" y="622"/>
                    <a:pt x="6219" y="312"/>
                  </a:cubicBezTo>
                  <a:cubicBezTo>
                    <a:pt x="7370" y="-312"/>
                    <a:pt x="8290" y="0"/>
                    <a:pt x="8981" y="1246"/>
                  </a:cubicBezTo>
                  <a:cubicBezTo>
                    <a:pt x="9210" y="1558"/>
                    <a:pt x="9441" y="2183"/>
                    <a:pt x="9671" y="2804"/>
                  </a:cubicBezTo>
                  <a:cubicBezTo>
                    <a:pt x="9901" y="3427"/>
                    <a:pt x="10153" y="4721"/>
                    <a:pt x="9901" y="5921"/>
                  </a:cubicBezTo>
                  <a:cubicBezTo>
                    <a:pt x="9649" y="7120"/>
                    <a:pt x="9572" y="9325"/>
                    <a:pt x="8155" y="10000"/>
                  </a:cubicBezTo>
                  <a:cubicBezTo>
                    <a:pt x="6738" y="10675"/>
                    <a:pt x="3652" y="9979"/>
                    <a:pt x="1401" y="99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1" name="Freeform 51"/>
            <p:cNvSpPr>
              <a:spLocks/>
            </p:cNvSpPr>
            <p:nvPr/>
          </p:nvSpPr>
          <p:spPr bwMode="auto">
            <a:xfrm rot="597038">
              <a:off x="5662380" y="4388537"/>
              <a:ext cx="143337" cy="136409"/>
            </a:xfrm>
            <a:custGeom>
              <a:avLst/>
              <a:gdLst>
                <a:gd name="T0" fmla="*/ 0 w 47"/>
                <a:gd name="T1" fmla="*/ 16 h 44"/>
                <a:gd name="T2" fmla="*/ 1 w 47"/>
                <a:gd name="T3" fmla="*/ 10 h 44"/>
                <a:gd name="T4" fmla="*/ 9 w 47"/>
                <a:gd name="T5" fmla="*/ 4 h 44"/>
                <a:gd name="T6" fmla="*/ 25 w 47"/>
                <a:gd name="T7" fmla="*/ 1 h 44"/>
                <a:gd name="T8" fmla="*/ 35 w 47"/>
                <a:gd name="T9" fmla="*/ 0 h 44"/>
                <a:gd name="T10" fmla="*/ 40 w 47"/>
                <a:gd name="T11" fmla="*/ 4 h 44"/>
                <a:gd name="T12" fmla="*/ 46 w 47"/>
                <a:gd name="T13" fmla="*/ 22 h 44"/>
                <a:gd name="T14" fmla="*/ 47 w 47"/>
                <a:gd name="T15" fmla="*/ 29 h 44"/>
                <a:gd name="T16" fmla="*/ 36 w 47"/>
                <a:gd name="T17" fmla="*/ 40 h 44"/>
                <a:gd name="T18" fmla="*/ 23 w 47"/>
                <a:gd name="T19" fmla="*/ 42 h 44"/>
                <a:gd name="T20" fmla="*/ 12 w 47"/>
                <a:gd name="T21" fmla="*/ 44 h 44"/>
                <a:gd name="T22" fmla="*/ 4 w 47"/>
                <a:gd name="T23" fmla="*/ 37 h 44"/>
                <a:gd name="T24" fmla="*/ 0 w 47"/>
                <a:gd name="T25" fmla="*/ 16 h 44"/>
                <a:gd name="connsiteX0" fmla="*/ 0 w 10000"/>
                <a:gd name="connsiteY0" fmla="*/ 3636 h 10000"/>
                <a:gd name="connsiteX1" fmla="*/ 213 w 10000"/>
                <a:gd name="connsiteY1" fmla="*/ 2273 h 10000"/>
                <a:gd name="connsiteX2" fmla="*/ 5319 w 10000"/>
                <a:gd name="connsiteY2" fmla="*/ 227 h 10000"/>
                <a:gd name="connsiteX3" fmla="*/ 7447 w 10000"/>
                <a:gd name="connsiteY3" fmla="*/ 0 h 10000"/>
                <a:gd name="connsiteX4" fmla="*/ 8511 w 10000"/>
                <a:gd name="connsiteY4" fmla="*/ 909 h 10000"/>
                <a:gd name="connsiteX5" fmla="*/ 9787 w 10000"/>
                <a:gd name="connsiteY5" fmla="*/ 5000 h 10000"/>
                <a:gd name="connsiteX6" fmla="*/ 10000 w 10000"/>
                <a:gd name="connsiteY6" fmla="*/ 6591 h 10000"/>
                <a:gd name="connsiteX7" fmla="*/ 7660 w 10000"/>
                <a:gd name="connsiteY7" fmla="*/ 9091 h 10000"/>
                <a:gd name="connsiteX8" fmla="*/ 4894 w 10000"/>
                <a:gd name="connsiteY8" fmla="*/ 9545 h 10000"/>
                <a:gd name="connsiteX9" fmla="*/ 2553 w 10000"/>
                <a:gd name="connsiteY9" fmla="*/ 10000 h 10000"/>
                <a:gd name="connsiteX10" fmla="*/ 851 w 10000"/>
                <a:gd name="connsiteY10" fmla="*/ 8409 h 10000"/>
                <a:gd name="connsiteX11" fmla="*/ 0 w 10000"/>
                <a:gd name="connsiteY11" fmla="*/ 3636 h 10000"/>
                <a:gd name="connsiteX0" fmla="*/ 0 w 10000"/>
                <a:gd name="connsiteY0" fmla="*/ 3636 h 10000"/>
                <a:gd name="connsiteX1" fmla="*/ 5319 w 10000"/>
                <a:gd name="connsiteY1" fmla="*/ 227 h 10000"/>
                <a:gd name="connsiteX2" fmla="*/ 7447 w 10000"/>
                <a:gd name="connsiteY2" fmla="*/ 0 h 10000"/>
                <a:gd name="connsiteX3" fmla="*/ 8511 w 10000"/>
                <a:gd name="connsiteY3" fmla="*/ 909 h 10000"/>
                <a:gd name="connsiteX4" fmla="*/ 9787 w 10000"/>
                <a:gd name="connsiteY4" fmla="*/ 5000 h 10000"/>
                <a:gd name="connsiteX5" fmla="*/ 10000 w 10000"/>
                <a:gd name="connsiteY5" fmla="*/ 6591 h 10000"/>
                <a:gd name="connsiteX6" fmla="*/ 7660 w 10000"/>
                <a:gd name="connsiteY6" fmla="*/ 9091 h 10000"/>
                <a:gd name="connsiteX7" fmla="*/ 4894 w 10000"/>
                <a:gd name="connsiteY7" fmla="*/ 9545 h 10000"/>
                <a:gd name="connsiteX8" fmla="*/ 2553 w 10000"/>
                <a:gd name="connsiteY8" fmla="*/ 10000 h 10000"/>
                <a:gd name="connsiteX9" fmla="*/ 851 w 10000"/>
                <a:gd name="connsiteY9" fmla="*/ 8409 h 10000"/>
                <a:gd name="connsiteX10" fmla="*/ 0 w 10000"/>
                <a:gd name="connsiteY10" fmla="*/ 3636 h 10000"/>
                <a:gd name="connsiteX0" fmla="*/ 0 w 9149"/>
                <a:gd name="connsiteY0" fmla="*/ 8409 h 10000"/>
                <a:gd name="connsiteX1" fmla="*/ 4468 w 9149"/>
                <a:gd name="connsiteY1" fmla="*/ 227 h 10000"/>
                <a:gd name="connsiteX2" fmla="*/ 6596 w 9149"/>
                <a:gd name="connsiteY2" fmla="*/ 0 h 10000"/>
                <a:gd name="connsiteX3" fmla="*/ 7660 w 9149"/>
                <a:gd name="connsiteY3" fmla="*/ 909 h 10000"/>
                <a:gd name="connsiteX4" fmla="*/ 8936 w 9149"/>
                <a:gd name="connsiteY4" fmla="*/ 5000 h 10000"/>
                <a:gd name="connsiteX5" fmla="*/ 9149 w 9149"/>
                <a:gd name="connsiteY5" fmla="*/ 6591 h 10000"/>
                <a:gd name="connsiteX6" fmla="*/ 6809 w 9149"/>
                <a:gd name="connsiteY6" fmla="*/ 9091 h 10000"/>
                <a:gd name="connsiteX7" fmla="*/ 4043 w 9149"/>
                <a:gd name="connsiteY7" fmla="*/ 9545 h 10000"/>
                <a:gd name="connsiteX8" fmla="*/ 1702 w 9149"/>
                <a:gd name="connsiteY8" fmla="*/ 10000 h 10000"/>
                <a:gd name="connsiteX9" fmla="*/ 0 w 9149"/>
                <a:gd name="connsiteY9" fmla="*/ 8409 h 10000"/>
                <a:gd name="connsiteX0" fmla="*/ 104 w 10104"/>
                <a:gd name="connsiteY0" fmla="*/ 8409 h 10000"/>
                <a:gd name="connsiteX1" fmla="*/ 4988 w 10104"/>
                <a:gd name="connsiteY1" fmla="*/ 227 h 10000"/>
                <a:gd name="connsiteX2" fmla="*/ 7314 w 10104"/>
                <a:gd name="connsiteY2" fmla="*/ 0 h 10000"/>
                <a:gd name="connsiteX3" fmla="*/ 8476 w 10104"/>
                <a:gd name="connsiteY3" fmla="*/ 909 h 10000"/>
                <a:gd name="connsiteX4" fmla="*/ 9871 w 10104"/>
                <a:gd name="connsiteY4" fmla="*/ 5000 h 10000"/>
                <a:gd name="connsiteX5" fmla="*/ 10104 w 10104"/>
                <a:gd name="connsiteY5" fmla="*/ 6591 h 10000"/>
                <a:gd name="connsiteX6" fmla="*/ 7546 w 10104"/>
                <a:gd name="connsiteY6" fmla="*/ 9091 h 10000"/>
                <a:gd name="connsiteX7" fmla="*/ 4523 w 10104"/>
                <a:gd name="connsiteY7" fmla="*/ 9545 h 10000"/>
                <a:gd name="connsiteX8" fmla="*/ 1964 w 10104"/>
                <a:gd name="connsiteY8" fmla="*/ 10000 h 10000"/>
                <a:gd name="connsiteX9" fmla="*/ 104 w 10104"/>
                <a:gd name="connsiteY9" fmla="*/ 8409 h 10000"/>
                <a:gd name="connsiteX0" fmla="*/ 151 w 10151"/>
                <a:gd name="connsiteY0" fmla="*/ 8409 h 11311"/>
                <a:gd name="connsiteX1" fmla="*/ 5035 w 10151"/>
                <a:gd name="connsiteY1" fmla="*/ 227 h 11311"/>
                <a:gd name="connsiteX2" fmla="*/ 7361 w 10151"/>
                <a:gd name="connsiteY2" fmla="*/ 0 h 11311"/>
                <a:gd name="connsiteX3" fmla="*/ 8523 w 10151"/>
                <a:gd name="connsiteY3" fmla="*/ 909 h 11311"/>
                <a:gd name="connsiteX4" fmla="*/ 9918 w 10151"/>
                <a:gd name="connsiteY4" fmla="*/ 5000 h 11311"/>
                <a:gd name="connsiteX5" fmla="*/ 10151 w 10151"/>
                <a:gd name="connsiteY5" fmla="*/ 6591 h 11311"/>
                <a:gd name="connsiteX6" fmla="*/ 7593 w 10151"/>
                <a:gd name="connsiteY6" fmla="*/ 9091 h 11311"/>
                <a:gd name="connsiteX7" fmla="*/ 4570 w 10151"/>
                <a:gd name="connsiteY7" fmla="*/ 9545 h 11311"/>
                <a:gd name="connsiteX8" fmla="*/ 2011 w 10151"/>
                <a:gd name="connsiteY8" fmla="*/ 10000 h 11311"/>
                <a:gd name="connsiteX9" fmla="*/ 151 w 10151"/>
                <a:gd name="connsiteY9" fmla="*/ 8409 h 11311"/>
                <a:gd name="connsiteX0" fmla="*/ 142 w 10503"/>
                <a:gd name="connsiteY0" fmla="*/ 7617 h 10846"/>
                <a:gd name="connsiteX1" fmla="*/ 5387 w 10503"/>
                <a:gd name="connsiteY1" fmla="*/ 227 h 10846"/>
                <a:gd name="connsiteX2" fmla="*/ 7713 w 10503"/>
                <a:gd name="connsiteY2" fmla="*/ 0 h 10846"/>
                <a:gd name="connsiteX3" fmla="*/ 8875 w 10503"/>
                <a:gd name="connsiteY3" fmla="*/ 909 h 10846"/>
                <a:gd name="connsiteX4" fmla="*/ 10270 w 10503"/>
                <a:gd name="connsiteY4" fmla="*/ 5000 h 10846"/>
                <a:gd name="connsiteX5" fmla="*/ 10503 w 10503"/>
                <a:gd name="connsiteY5" fmla="*/ 6591 h 10846"/>
                <a:gd name="connsiteX6" fmla="*/ 7945 w 10503"/>
                <a:gd name="connsiteY6" fmla="*/ 9091 h 10846"/>
                <a:gd name="connsiteX7" fmla="*/ 4922 w 10503"/>
                <a:gd name="connsiteY7" fmla="*/ 9545 h 10846"/>
                <a:gd name="connsiteX8" fmla="*/ 2363 w 10503"/>
                <a:gd name="connsiteY8" fmla="*/ 10000 h 10846"/>
                <a:gd name="connsiteX9" fmla="*/ 142 w 10503"/>
                <a:gd name="connsiteY9" fmla="*/ 7617 h 10846"/>
                <a:gd name="connsiteX0" fmla="*/ 442 w 10803"/>
                <a:gd name="connsiteY0" fmla="*/ 7617 h 10033"/>
                <a:gd name="connsiteX1" fmla="*/ 5687 w 10803"/>
                <a:gd name="connsiteY1" fmla="*/ 227 h 10033"/>
                <a:gd name="connsiteX2" fmla="*/ 8013 w 10803"/>
                <a:gd name="connsiteY2" fmla="*/ 0 h 10033"/>
                <a:gd name="connsiteX3" fmla="*/ 9175 w 10803"/>
                <a:gd name="connsiteY3" fmla="*/ 909 h 10033"/>
                <a:gd name="connsiteX4" fmla="*/ 10570 w 10803"/>
                <a:gd name="connsiteY4" fmla="*/ 5000 h 10033"/>
                <a:gd name="connsiteX5" fmla="*/ 10803 w 10803"/>
                <a:gd name="connsiteY5" fmla="*/ 6591 h 10033"/>
                <a:gd name="connsiteX6" fmla="*/ 8245 w 10803"/>
                <a:gd name="connsiteY6" fmla="*/ 9091 h 10033"/>
                <a:gd name="connsiteX7" fmla="*/ 5222 w 10803"/>
                <a:gd name="connsiteY7" fmla="*/ 9545 h 10033"/>
                <a:gd name="connsiteX8" fmla="*/ 2663 w 10803"/>
                <a:gd name="connsiteY8" fmla="*/ 10000 h 10033"/>
                <a:gd name="connsiteX9" fmla="*/ 442 w 10803"/>
                <a:gd name="connsiteY9" fmla="*/ 7617 h 10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03" h="10033">
                  <a:moveTo>
                    <a:pt x="442" y="7617"/>
                  </a:moveTo>
                  <a:cubicBezTo>
                    <a:pt x="-1686" y="4731"/>
                    <a:pt x="4485" y="1628"/>
                    <a:pt x="5687" y="227"/>
                  </a:cubicBezTo>
                  <a:cubicBezTo>
                    <a:pt x="6384" y="227"/>
                    <a:pt x="7082" y="0"/>
                    <a:pt x="8013" y="0"/>
                  </a:cubicBezTo>
                  <a:cubicBezTo>
                    <a:pt x="8477" y="0"/>
                    <a:pt x="8943" y="455"/>
                    <a:pt x="9175" y="909"/>
                  </a:cubicBezTo>
                  <a:cubicBezTo>
                    <a:pt x="9873" y="2273"/>
                    <a:pt x="10337" y="3636"/>
                    <a:pt x="10570" y="5000"/>
                  </a:cubicBezTo>
                  <a:cubicBezTo>
                    <a:pt x="10570" y="5455"/>
                    <a:pt x="10803" y="5909"/>
                    <a:pt x="10803" y="6591"/>
                  </a:cubicBezTo>
                  <a:cubicBezTo>
                    <a:pt x="10803" y="8182"/>
                    <a:pt x="9640" y="8864"/>
                    <a:pt x="8245" y="9091"/>
                  </a:cubicBezTo>
                  <a:cubicBezTo>
                    <a:pt x="7315" y="9091"/>
                    <a:pt x="6152" y="9318"/>
                    <a:pt x="5222" y="9545"/>
                  </a:cubicBezTo>
                  <a:cubicBezTo>
                    <a:pt x="4524" y="9545"/>
                    <a:pt x="3593" y="9773"/>
                    <a:pt x="2663" y="10000"/>
                  </a:cubicBezTo>
                  <a:cubicBezTo>
                    <a:pt x="1733" y="10000"/>
                    <a:pt x="2570" y="10503"/>
                    <a:pt x="442" y="76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2" name="Freeform 52"/>
            <p:cNvSpPr>
              <a:spLocks/>
            </p:cNvSpPr>
            <p:nvPr/>
          </p:nvSpPr>
          <p:spPr bwMode="auto">
            <a:xfrm>
              <a:off x="6470659" y="4165002"/>
              <a:ext cx="166688" cy="192087"/>
            </a:xfrm>
            <a:custGeom>
              <a:avLst/>
              <a:gdLst>
                <a:gd name="T0" fmla="*/ 26 w 44"/>
                <a:gd name="T1" fmla="*/ 50 h 51"/>
                <a:gd name="T2" fmla="*/ 11 w 44"/>
                <a:gd name="T3" fmla="*/ 49 h 51"/>
                <a:gd name="T4" fmla="*/ 2 w 44"/>
                <a:gd name="T5" fmla="*/ 37 h 51"/>
                <a:gd name="T6" fmla="*/ 9 w 44"/>
                <a:gd name="T7" fmla="*/ 15 h 51"/>
                <a:gd name="T8" fmla="*/ 27 w 44"/>
                <a:gd name="T9" fmla="*/ 2 h 51"/>
                <a:gd name="T10" fmla="*/ 37 w 44"/>
                <a:gd name="T11" fmla="*/ 8 h 51"/>
                <a:gd name="T12" fmla="*/ 40 w 44"/>
                <a:gd name="T13" fmla="*/ 21 h 51"/>
                <a:gd name="T14" fmla="*/ 43 w 44"/>
                <a:gd name="T15" fmla="*/ 34 h 51"/>
                <a:gd name="T16" fmla="*/ 43 w 44"/>
                <a:gd name="T17" fmla="*/ 44 h 51"/>
                <a:gd name="T18" fmla="*/ 35 w 44"/>
                <a:gd name="T19" fmla="*/ 50 h 51"/>
                <a:gd name="T20" fmla="*/ 31 w 44"/>
                <a:gd name="T21" fmla="*/ 51 h 51"/>
                <a:gd name="T22" fmla="*/ 26 w 44"/>
                <a:gd name="T23" fmla="*/ 5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51">
                  <a:moveTo>
                    <a:pt x="26" y="50"/>
                  </a:moveTo>
                  <a:cubicBezTo>
                    <a:pt x="21" y="50"/>
                    <a:pt x="16" y="50"/>
                    <a:pt x="11" y="49"/>
                  </a:cubicBezTo>
                  <a:cubicBezTo>
                    <a:pt x="6" y="47"/>
                    <a:pt x="3" y="43"/>
                    <a:pt x="2" y="37"/>
                  </a:cubicBezTo>
                  <a:cubicBezTo>
                    <a:pt x="0" y="29"/>
                    <a:pt x="3" y="21"/>
                    <a:pt x="9" y="15"/>
                  </a:cubicBezTo>
                  <a:cubicBezTo>
                    <a:pt x="13" y="9"/>
                    <a:pt x="19" y="4"/>
                    <a:pt x="27" y="2"/>
                  </a:cubicBezTo>
                  <a:cubicBezTo>
                    <a:pt x="32" y="0"/>
                    <a:pt x="37" y="3"/>
                    <a:pt x="37" y="8"/>
                  </a:cubicBezTo>
                  <a:cubicBezTo>
                    <a:pt x="38" y="12"/>
                    <a:pt x="39" y="17"/>
                    <a:pt x="40" y="21"/>
                  </a:cubicBezTo>
                  <a:cubicBezTo>
                    <a:pt x="41" y="25"/>
                    <a:pt x="42" y="30"/>
                    <a:pt x="43" y="34"/>
                  </a:cubicBezTo>
                  <a:cubicBezTo>
                    <a:pt x="43" y="37"/>
                    <a:pt x="44" y="41"/>
                    <a:pt x="43" y="44"/>
                  </a:cubicBezTo>
                  <a:cubicBezTo>
                    <a:pt x="42" y="48"/>
                    <a:pt x="39" y="50"/>
                    <a:pt x="35" y="50"/>
                  </a:cubicBezTo>
                  <a:cubicBezTo>
                    <a:pt x="34" y="51"/>
                    <a:pt x="33" y="51"/>
                    <a:pt x="31" y="51"/>
                  </a:cubicBezTo>
                  <a:cubicBezTo>
                    <a:pt x="30" y="50"/>
                    <a:pt x="28" y="50"/>
                    <a:pt x="26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Freeform 53"/>
            <p:cNvSpPr>
              <a:spLocks/>
            </p:cNvSpPr>
            <p:nvPr/>
          </p:nvSpPr>
          <p:spPr bwMode="auto">
            <a:xfrm>
              <a:off x="6659571" y="4178428"/>
              <a:ext cx="153988" cy="196850"/>
            </a:xfrm>
            <a:custGeom>
              <a:avLst/>
              <a:gdLst>
                <a:gd name="T0" fmla="*/ 14 w 41"/>
                <a:gd name="T1" fmla="*/ 0 h 52"/>
                <a:gd name="T2" fmla="*/ 40 w 41"/>
                <a:gd name="T3" fmla="*/ 18 h 52"/>
                <a:gd name="T4" fmla="*/ 39 w 41"/>
                <a:gd name="T5" fmla="*/ 30 h 52"/>
                <a:gd name="T6" fmla="*/ 30 w 41"/>
                <a:gd name="T7" fmla="*/ 46 h 52"/>
                <a:gd name="T8" fmla="*/ 16 w 41"/>
                <a:gd name="T9" fmla="*/ 48 h 52"/>
                <a:gd name="T10" fmla="*/ 3 w 41"/>
                <a:gd name="T11" fmla="*/ 34 h 52"/>
                <a:gd name="T12" fmla="*/ 0 w 41"/>
                <a:gd name="T13" fmla="*/ 24 h 52"/>
                <a:gd name="T14" fmla="*/ 2 w 41"/>
                <a:gd name="T15" fmla="*/ 11 h 52"/>
                <a:gd name="T16" fmla="*/ 6 w 41"/>
                <a:gd name="T17" fmla="*/ 4 h 52"/>
                <a:gd name="T18" fmla="*/ 12 w 41"/>
                <a:gd name="T19" fmla="*/ 1 h 52"/>
                <a:gd name="T20" fmla="*/ 14 w 41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52">
                  <a:moveTo>
                    <a:pt x="14" y="0"/>
                  </a:moveTo>
                  <a:cubicBezTo>
                    <a:pt x="27" y="0"/>
                    <a:pt x="36" y="9"/>
                    <a:pt x="40" y="18"/>
                  </a:cubicBezTo>
                  <a:cubicBezTo>
                    <a:pt x="41" y="22"/>
                    <a:pt x="40" y="26"/>
                    <a:pt x="39" y="30"/>
                  </a:cubicBezTo>
                  <a:cubicBezTo>
                    <a:pt x="37" y="36"/>
                    <a:pt x="34" y="42"/>
                    <a:pt x="30" y="46"/>
                  </a:cubicBezTo>
                  <a:cubicBezTo>
                    <a:pt x="26" y="50"/>
                    <a:pt x="22" y="52"/>
                    <a:pt x="16" y="48"/>
                  </a:cubicBezTo>
                  <a:cubicBezTo>
                    <a:pt x="11" y="45"/>
                    <a:pt x="6" y="40"/>
                    <a:pt x="3" y="34"/>
                  </a:cubicBezTo>
                  <a:cubicBezTo>
                    <a:pt x="2" y="31"/>
                    <a:pt x="1" y="28"/>
                    <a:pt x="0" y="24"/>
                  </a:cubicBezTo>
                  <a:cubicBezTo>
                    <a:pt x="0" y="19"/>
                    <a:pt x="0" y="15"/>
                    <a:pt x="2" y="11"/>
                  </a:cubicBezTo>
                  <a:cubicBezTo>
                    <a:pt x="2" y="8"/>
                    <a:pt x="4" y="6"/>
                    <a:pt x="6" y="4"/>
                  </a:cubicBezTo>
                  <a:cubicBezTo>
                    <a:pt x="7" y="1"/>
                    <a:pt x="10" y="1"/>
                    <a:pt x="12" y="1"/>
                  </a:cubicBezTo>
                  <a:cubicBezTo>
                    <a:pt x="12" y="0"/>
                    <a:pt x="13" y="0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4" name="Freeform 56"/>
            <p:cNvSpPr>
              <a:spLocks/>
            </p:cNvSpPr>
            <p:nvPr/>
          </p:nvSpPr>
          <p:spPr bwMode="auto">
            <a:xfrm>
              <a:off x="6172209" y="3918939"/>
              <a:ext cx="134938" cy="177800"/>
            </a:xfrm>
            <a:custGeom>
              <a:avLst/>
              <a:gdLst>
                <a:gd name="T0" fmla="*/ 22 w 36"/>
                <a:gd name="T1" fmla="*/ 0 h 47"/>
                <a:gd name="T2" fmla="*/ 30 w 36"/>
                <a:gd name="T3" fmla="*/ 1 h 47"/>
                <a:gd name="T4" fmla="*/ 35 w 36"/>
                <a:gd name="T5" fmla="*/ 10 h 47"/>
                <a:gd name="T6" fmla="*/ 30 w 36"/>
                <a:gd name="T7" fmla="*/ 30 h 47"/>
                <a:gd name="T8" fmla="*/ 15 w 36"/>
                <a:gd name="T9" fmla="*/ 44 h 47"/>
                <a:gd name="T10" fmla="*/ 8 w 36"/>
                <a:gd name="T11" fmla="*/ 46 h 47"/>
                <a:gd name="T12" fmla="*/ 1 w 36"/>
                <a:gd name="T13" fmla="*/ 40 h 47"/>
                <a:gd name="T14" fmla="*/ 7 w 36"/>
                <a:gd name="T15" fmla="*/ 9 h 47"/>
                <a:gd name="T16" fmla="*/ 16 w 36"/>
                <a:gd name="T17" fmla="*/ 1 h 47"/>
                <a:gd name="T18" fmla="*/ 22 w 36"/>
                <a:gd name="T1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47">
                  <a:moveTo>
                    <a:pt x="22" y="0"/>
                  </a:moveTo>
                  <a:cubicBezTo>
                    <a:pt x="24" y="0"/>
                    <a:pt x="27" y="0"/>
                    <a:pt x="30" y="1"/>
                  </a:cubicBezTo>
                  <a:cubicBezTo>
                    <a:pt x="34" y="2"/>
                    <a:pt x="36" y="6"/>
                    <a:pt x="35" y="10"/>
                  </a:cubicBezTo>
                  <a:cubicBezTo>
                    <a:pt x="34" y="16"/>
                    <a:pt x="32" y="23"/>
                    <a:pt x="30" y="30"/>
                  </a:cubicBezTo>
                  <a:cubicBezTo>
                    <a:pt x="28" y="38"/>
                    <a:pt x="23" y="42"/>
                    <a:pt x="15" y="44"/>
                  </a:cubicBezTo>
                  <a:cubicBezTo>
                    <a:pt x="13" y="45"/>
                    <a:pt x="10" y="46"/>
                    <a:pt x="8" y="46"/>
                  </a:cubicBezTo>
                  <a:cubicBezTo>
                    <a:pt x="4" y="47"/>
                    <a:pt x="0" y="44"/>
                    <a:pt x="1" y="40"/>
                  </a:cubicBezTo>
                  <a:cubicBezTo>
                    <a:pt x="3" y="29"/>
                    <a:pt x="5" y="19"/>
                    <a:pt x="7" y="9"/>
                  </a:cubicBezTo>
                  <a:cubicBezTo>
                    <a:pt x="8" y="4"/>
                    <a:pt x="10" y="1"/>
                    <a:pt x="16" y="1"/>
                  </a:cubicBezTo>
                  <a:cubicBezTo>
                    <a:pt x="18" y="1"/>
                    <a:pt x="19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5" name="Freeform 57"/>
            <p:cNvSpPr>
              <a:spLocks/>
            </p:cNvSpPr>
            <p:nvPr/>
          </p:nvSpPr>
          <p:spPr bwMode="auto">
            <a:xfrm>
              <a:off x="6065846" y="3796702"/>
              <a:ext cx="158750" cy="144462"/>
            </a:xfrm>
            <a:custGeom>
              <a:avLst/>
              <a:gdLst>
                <a:gd name="T0" fmla="*/ 0 w 42"/>
                <a:gd name="T1" fmla="*/ 26 h 38"/>
                <a:gd name="T2" fmla="*/ 3 w 42"/>
                <a:gd name="T3" fmla="*/ 14 h 38"/>
                <a:gd name="T4" fmla="*/ 10 w 42"/>
                <a:gd name="T5" fmla="*/ 4 h 38"/>
                <a:gd name="T6" fmla="*/ 24 w 42"/>
                <a:gd name="T7" fmla="*/ 0 h 38"/>
                <a:gd name="T8" fmla="*/ 30 w 42"/>
                <a:gd name="T9" fmla="*/ 2 h 38"/>
                <a:gd name="T10" fmla="*/ 38 w 42"/>
                <a:gd name="T11" fmla="*/ 8 h 38"/>
                <a:gd name="T12" fmla="*/ 40 w 42"/>
                <a:gd name="T13" fmla="*/ 19 h 38"/>
                <a:gd name="T14" fmla="*/ 32 w 42"/>
                <a:gd name="T15" fmla="*/ 27 h 38"/>
                <a:gd name="T16" fmla="*/ 20 w 42"/>
                <a:gd name="T17" fmla="*/ 36 h 38"/>
                <a:gd name="T18" fmla="*/ 4 w 42"/>
                <a:gd name="T19" fmla="*/ 34 h 38"/>
                <a:gd name="T20" fmla="*/ 0 w 42"/>
                <a:gd name="T21" fmla="*/ 28 h 38"/>
                <a:gd name="T22" fmla="*/ 0 w 42"/>
                <a:gd name="T23" fmla="*/ 26 h 38"/>
                <a:gd name="T24" fmla="*/ 0 w 42"/>
                <a:gd name="T25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38">
                  <a:moveTo>
                    <a:pt x="0" y="26"/>
                  </a:moveTo>
                  <a:cubicBezTo>
                    <a:pt x="1" y="22"/>
                    <a:pt x="2" y="18"/>
                    <a:pt x="3" y="14"/>
                  </a:cubicBezTo>
                  <a:cubicBezTo>
                    <a:pt x="4" y="10"/>
                    <a:pt x="6" y="6"/>
                    <a:pt x="10" y="4"/>
                  </a:cubicBezTo>
                  <a:cubicBezTo>
                    <a:pt x="14" y="2"/>
                    <a:pt x="19" y="0"/>
                    <a:pt x="24" y="0"/>
                  </a:cubicBezTo>
                  <a:cubicBezTo>
                    <a:pt x="26" y="0"/>
                    <a:pt x="28" y="0"/>
                    <a:pt x="30" y="2"/>
                  </a:cubicBezTo>
                  <a:cubicBezTo>
                    <a:pt x="33" y="4"/>
                    <a:pt x="36" y="6"/>
                    <a:pt x="38" y="8"/>
                  </a:cubicBezTo>
                  <a:cubicBezTo>
                    <a:pt x="41" y="11"/>
                    <a:pt x="42" y="16"/>
                    <a:pt x="40" y="19"/>
                  </a:cubicBezTo>
                  <a:cubicBezTo>
                    <a:pt x="38" y="22"/>
                    <a:pt x="35" y="24"/>
                    <a:pt x="32" y="27"/>
                  </a:cubicBezTo>
                  <a:cubicBezTo>
                    <a:pt x="28" y="30"/>
                    <a:pt x="24" y="33"/>
                    <a:pt x="20" y="36"/>
                  </a:cubicBezTo>
                  <a:cubicBezTo>
                    <a:pt x="14" y="38"/>
                    <a:pt x="8" y="37"/>
                    <a:pt x="4" y="34"/>
                  </a:cubicBezTo>
                  <a:cubicBezTo>
                    <a:pt x="2" y="32"/>
                    <a:pt x="1" y="30"/>
                    <a:pt x="0" y="28"/>
                  </a:cubicBezTo>
                  <a:cubicBezTo>
                    <a:pt x="0" y="27"/>
                    <a:pt x="0" y="26"/>
                    <a:pt x="0" y="26"/>
                  </a:cubicBezTo>
                  <a:cubicBezTo>
                    <a:pt x="1" y="26"/>
                    <a:pt x="1" y="26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6" name="Freeform 59"/>
            <p:cNvSpPr>
              <a:spLocks/>
            </p:cNvSpPr>
            <p:nvPr/>
          </p:nvSpPr>
          <p:spPr bwMode="auto">
            <a:xfrm>
              <a:off x="6216659" y="4217389"/>
              <a:ext cx="166688" cy="117475"/>
            </a:xfrm>
            <a:custGeom>
              <a:avLst/>
              <a:gdLst>
                <a:gd name="T0" fmla="*/ 43 w 44"/>
                <a:gd name="T1" fmla="*/ 26 h 31"/>
                <a:gd name="T2" fmla="*/ 38 w 44"/>
                <a:gd name="T3" fmla="*/ 31 h 31"/>
                <a:gd name="T4" fmla="*/ 24 w 44"/>
                <a:gd name="T5" fmla="*/ 27 h 31"/>
                <a:gd name="T6" fmla="*/ 13 w 44"/>
                <a:gd name="T7" fmla="*/ 26 h 31"/>
                <a:gd name="T8" fmla="*/ 4 w 44"/>
                <a:gd name="T9" fmla="*/ 25 h 31"/>
                <a:gd name="T10" fmla="*/ 2 w 44"/>
                <a:gd name="T11" fmla="*/ 19 h 31"/>
                <a:gd name="T12" fmla="*/ 12 w 44"/>
                <a:gd name="T13" fmla="*/ 6 h 31"/>
                <a:gd name="T14" fmla="*/ 23 w 44"/>
                <a:gd name="T15" fmla="*/ 1 h 31"/>
                <a:gd name="T16" fmla="*/ 33 w 44"/>
                <a:gd name="T17" fmla="*/ 3 h 31"/>
                <a:gd name="T18" fmla="*/ 44 w 44"/>
                <a:gd name="T19" fmla="*/ 24 h 31"/>
                <a:gd name="T20" fmla="*/ 44 w 44"/>
                <a:gd name="T21" fmla="*/ 25 h 31"/>
                <a:gd name="T22" fmla="*/ 43 w 44"/>
                <a:gd name="T23" fmla="*/ 2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31">
                  <a:moveTo>
                    <a:pt x="43" y="26"/>
                  </a:moveTo>
                  <a:cubicBezTo>
                    <a:pt x="44" y="29"/>
                    <a:pt x="42" y="31"/>
                    <a:pt x="38" y="31"/>
                  </a:cubicBezTo>
                  <a:cubicBezTo>
                    <a:pt x="33" y="29"/>
                    <a:pt x="28" y="28"/>
                    <a:pt x="24" y="27"/>
                  </a:cubicBezTo>
                  <a:cubicBezTo>
                    <a:pt x="20" y="26"/>
                    <a:pt x="16" y="26"/>
                    <a:pt x="13" y="26"/>
                  </a:cubicBezTo>
                  <a:cubicBezTo>
                    <a:pt x="10" y="27"/>
                    <a:pt x="6" y="26"/>
                    <a:pt x="4" y="25"/>
                  </a:cubicBezTo>
                  <a:cubicBezTo>
                    <a:pt x="1" y="23"/>
                    <a:pt x="0" y="22"/>
                    <a:pt x="2" y="19"/>
                  </a:cubicBezTo>
                  <a:cubicBezTo>
                    <a:pt x="4" y="14"/>
                    <a:pt x="7" y="9"/>
                    <a:pt x="12" y="6"/>
                  </a:cubicBezTo>
                  <a:cubicBezTo>
                    <a:pt x="16" y="4"/>
                    <a:pt x="19" y="1"/>
                    <a:pt x="23" y="1"/>
                  </a:cubicBezTo>
                  <a:cubicBezTo>
                    <a:pt x="27" y="0"/>
                    <a:pt x="30" y="0"/>
                    <a:pt x="33" y="3"/>
                  </a:cubicBezTo>
                  <a:cubicBezTo>
                    <a:pt x="38" y="9"/>
                    <a:pt x="42" y="16"/>
                    <a:pt x="44" y="24"/>
                  </a:cubicBezTo>
                  <a:cubicBezTo>
                    <a:pt x="44" y="24"/>
                    <a:pt x="44" y="25"/>
                    <a:pt x="44" y="25"/>
                  </a:cubicBezTo>
                  <a:cubicBezTo>
                    <a:pt x="43" y="25"/>
                    <a:pt x="43" y="26"/>
                    <a:pt x="4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7" name="Freeform 61"/>
            <p:cNvSpPr>
              <a:spLocks/>
            </p:cNvSpPr>
            <p:nvPr/>
          </p:nvSpPr>
          <p:spPr bwMode="auto">
            <a:xfrm>
              <a:off x="5981709" y="3941164"/>
              <a:ext cx="117475" cy="120650"/>
            </a:xfrm>
            <a:custGeom>
              <a:avLst/>
              <a:gdLst>
                <a:gd name="T0" fmla="*/ 31 w 31"/>
                <a:gd name="T1" fmla="*/ 18 h 32"/>
                <a:gd name="T2" fmla="*/ 28 w 31"/>
                <a:gd name="T3" fmla="*/ 29 h 32"/>
                <a:gd name="T4" fmla="*/ 22 w 31"/>
                <a:gd name="T5" fmla="*/ 31 h 32"/>
                <a:gd name="T6" fmla="*/ 12 w 31"/>
                <a:gd name="T7" fmla="*/ 31 h 32"/>
                <a:gd name="T8" fmla="*/ 1 w 31"/>
                <a:gd name="T9" fmla="*/ 20 h 32"/>
                <a:gd name="T10" fmla="*/ 2 w 31"/>
                <a:gd name="T11" fmla="*/ 3 h 32"/>
                <a:gd name="T12" fmla="*/ 8 w 31"/>
                <a:gd name="T13" fmla="*/ 0 h 32"/>
                <a:gd name="T14" fmla="*/ 25 w 31"/>
                <a:gd name="T15" fmla="*/ 5 h 32"/>
                <a:gd name="T16" fmla="*/ 30 w 31"/>
                <a:gd name="T17" fmla="*/ 13 h 32"/>
                <a:gd name="T18" fmla="*/ 31 w 31"/>
                <a:gd name="T19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2">
                  <a:moveTo>
                    <a:pt x="31" y="18"/>
                  </a:moveTo>
                  <a:cubicBezTo>
                    <a:pt x="31" y="23"/>
                    <a:pt x="31" y="26"/>
                    <a:pt x="28" y="29"/>
                  </a:cubicBezTo>
                  <a:cubicBezTo>
                    <a:pt x="26" y="31"/>
                    <a:pt x="24" y="31"/>
                    <a:pt x="22" y="31"/>
                  </a:cubicBezTo>
                  <a:cubicBezTo>
                    <a:pt x="18" y="32"/>
                    <a:pt x="15" y="32"/>
                    <a:pt x="12" y="31"/>
                  </a:cubicBezTo>
                  <a:cubicBezTo>
                    <a:pt x="6" y="29"/>
                    <a:pt x="3" y="25"/>
                    <a:pt x="1" y="20"/>
                  </a:cubicBezTo>
                  <a:cubicBezTo>
                    <a:pt x="0" y="14"/>
                    <a:pt x="0" y="8"/>
                    <a:pt x="2" y="3"/>
                  </a:cubicBezTo>
                  <a:cubicBezTo>
                    <a:pt x="4" y="1"/>
                    <a:pt x="5" y="0"/>
                    <a:pt x="8" y="0"/>
                  </a:cubicBezTo>
                  <a:cubicBezTo>
                    <a:pt x="14" y="0"/>
                    <a:pt x="20" y="2"/>
                    <a:pt x="25" y="5"/>
                  </a:cubicBezTo>
                  <a:cubicBezTo>
                    <a:pt x="28" y="7"/>
                    <a:pt x="29" y="10"/>
                    <a:pt x="30" y="13"/>
                  </a:cubicBezTo>
                  <a:cubicBezTo>
                    <a:pt x="31" y="15"/>
                    <a:pt x="31" y="17"/>
                    <a:pt x="31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8" name="Freeform 62"/>
            <p:cNvSpPr>
              <a:spLocks/>
            </p:cNvSpPr>
            <p:nvPr/>
          </p:nvSpPr>
          <p:spPr bwMode="auto">
            <a:xfrm>
              <a:off x="6303971" y="3815752"/>
              <a:ext cx="101600" cy="133350"/>
            </a:xfrm>
            <a:custGeom>
              <a:avLst/>
              <a:gdLst>
                <a:gd name="T0" fmla="*/ 27 w 27"/>
                <a:gd name="T1" fmla="*/ 14 h 35"/>
                <a:gd name="T2" fmla="*/ 17 w 27"/>
                <a:gd name="T3" fmla="*/ 32 h 35"/>
                <a:gd name="T4" fmla="*/ 5 w 27"/>
                <a:gd name="T5" fmla="*/ 31 h 35"/>
                <a:gd name="T6" fmla="*/ 1 w 27"/>
                <a:gd name="T7" fmla="*/ 23 h 35"/>
                <a:gd name="T8" fmla="*/ 5 w 27"/>
                <a:gd name="T9" fmla="*/ 7 h 35"/>
                <a:gd name="T10" fmla="*/ 22 w 27"/>
                <a:gd name="T11" fmla="*/ 6 h 35"/>
                <a:gd name="T12" fmla="*/ 27 w 27"/>
                <a:gd name="T13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5">
                  <a:moveTo>
                    <a:pt x="27" y="14"/>
                  </a:moveTo>
                  <a:cubicBezTo>
                    <a:pt x="26" y="23"/>
                    <a:pt x="23" y="29"/>
                    <a:pt x="17" y="32"/>
                  </a:cubicBezTo>
                  <a:cubicBezTo>
                    <a:pt x="12" y="35"/>
                    <a:pt x="8" y="35"/>
                    <a:pt x="5" y="31"/>
                  </a:cubicBezTo>
                  <a:cubicBezTo>
                    <a:pt x="3" y="29"/>
                    <a:pt x="2" y="25"/>
                    <a:pt x="1" y="23"/>
                  </a:cubicBezTo>
                  <a:cubicBezTo>
                    <a:pt x="0" y="17"/>
                    <a:pt x="2" y="12"/>
                    <a:pt x="5" y="7"/>
                  </a:cubicBezTo>
                  <a:cubicBezTo>
                    <a:pt x="9" y="1"/>
                    <a:pt x="17" y="0"/>
                    <a:pt x="22" y="6"/>
                  </a:cubicBezTo>
                  <a:cubicBezTo>
                    <a:pt x="25" y="9"/>
                    <a:pt x="27" y="12"/>
                    <a:pt x="2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3" name="Freeform 63"/>
            <p:cNvSpPr>
              <a:spLocks/>
            </p:cNvSpPr>
            <p:nvPr/>
          </p:nvSpPr>
          <p:spPr bwMode="auto">
            <a:xfrm>
              <a:off x="5883284" y="4020539"/>
              <a:ext cx="90488" cy="139700"/>
            </a:xfrm>
            <a:custGeom>
              <a:avLst/>
              <a:gdLst>
                <a:gd name="T0" fmla="*/ 0 w 24"/>
                <a:gd name="T1" fmla="*/ 22 h 37"/>
                <a:gd name="T2" fmla="*/ 8 w 24"/>
                <a:gd name="T3" fmla="*/ 4 h 37"/>
                <a:gd name="T4" fmla="*/ 13 w 24"/>
                <a:gd name="T5" fmla="*/ 0 h 37"/>
                <a:gd name="T6" fmla="*/ 18 w 24"/>
                <a:gd name="T7" fmla="*/ 2 h 37"/>
                <a:gd name="T8" fmla="*/ 22 w 24"/>
                <a:gd name="T9" fmla="*/ 9 h 37"/>
                <a:gd name="T10" fmla="*/ 19 w 24"/>
                <a:gd name="T11" fmla="*/ 31 h 37"/>
                <a:gd name="T12" fmla="*/ 12 w 24"/>
                <a:gd name="T13" fmla="*/ 36 h 37"/>
                <a:gd name="T14" fmla="*/ 3 w 24"/>
                <a:gd name="T15" fmla="*/ 31 h 37"/>
                <a:gd name="T16" fmla="*/ 0 w 24"/>
                <a:gd name="T17" fmla="*/ 2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37">
                  <a:moveTo>
                    <a:pt x="0" y="22"/>
                  </a:moveTo>
                  <a:cubicBezTo>
                    <a:pt x="1" y="15"/>
                    <a:pt x="3" y="9"/>
                    <a:pt x="8" y="4"/>
                  </a:cubicBezTo>
                  <a:cubicBezTo>
                    <a:pt x="9" y="3"/>
                    <a:pt x="11" y="1"/>
                    <a:pt x="13" y="0"/>
                  </a:cubicBezTo>
                  <a:cubicBezTo>
                    <a:pt x="15" y="0"/>
                    <a:pt x="17" y="1"/>
                    <a:pt x="18" y="2"/>
                  </a:cubicBezTo>
                  <a:cubicBezTo>
                    <a:pt x="21" y="3"/>
                    <a:pt x="22" y="6"/>
                    <a:pt x="22" y="9"/>
                  </a:cubicBezTo>
                  <a:cubicBezTo>
                    <a:pt x="24" y="17"/>
                    <a:pt x="22" y="24"/>
                    <a:pt x="19" y="31"/>
                  </a:cubicBezTo>
                  <a:cubicBezTo>
                    <a:pt x="18" y="35"/>
                    <a:pt x="14" y="37"/>
                    <a:pt x="12" y="36"/>
                  </a:cubicBezTo>
                  <a:cubicBezTo>
                    <a:pt x="8" y="36"/>
                    <a:pt x="5" y="34"/>
                    <a:pt x="3" y="31"/>
                  </a:cubicBezTo>
                  <a:cubicBezTo>
                    <a:pt x="2" y="27"/>
                    <a:pt x="1" y="24"/>
                    <a:pt x="0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4" name="Freeform 65"/>
            <p:cNvSpPr>
              <a:spLocks/>
            </p:cNvSpPr>
            <p:nvPr/>
          </p:nvSpPr>
          <p:spPr bwMode="auto">
            <a:xfrm>
              <a:off x="6027737" y="4318000"/>
              <a:ext cx="106363" cy="109537"/>
            </a:xfrm>
            <a:custGeom>
              <a:avLst/>
              <a:gdLst>
                <a:gd name="T0" fmla="*/ 10 w 28"/>
                <a:gd name="T1" fmla="*/ 29 h 29"/>
                <a:gd name="T2" fmla="*/ 7 w 28"/>
                <a:gd name="T3" fmla="*/ 29 h 29"/>
                <a:gd name="T4" fmla="*/ 0 w 28"/>
                <a:gd name="T5" fmla="*/ 21 h 29"/>
                <a:gd name="T6" fmla="*/ 2 w 28"/>
                <a:gd name="T7" fmla="*/ 9 h 29"/>
                <a:gd name="T8" fmla="*/ 14 w 28"/>
                <a:gd name="T9" fmla="*/ 1 h 29"/>
                <a:gd name="T10" fmla="*/ 24 w 28"/>
                <a:gd name="T11" fmla="*/ 6 h 29"/>
                <a:gd name="T12" fmla="*/ 21 w 28"/>
                <a:gd name="T13" fmla="*/ 25 h 29"/>
                <a:gd name="T14" fmla="*/ 10 w 28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9">
                  <a:moveTo>
                    <a:pt x="10" y="29"/>
                  </a:moveTo>
                  <a:cubicBezTo>
                    <a:pt x="9" y="29"/>
                    <a:pt x="8" y="29"/>
                    <a:pt x="7" y="29"/>
                  </a:cubicBezTo>
                  <a:cubicBezTo>
                    <a:pt x="2" y="28"/>
                    <a:pt x="1" y="25"/>
                    <a:pt x="0" y="21"/>
                  </a:cubicBezTo>
                  <a:cubicBezTo>
                    <a:pt x="0" y="17"/>
                    <a:pt x="0" y="13"/>
                    <a:pt x="2" y="9"/>
                  </a:cubicBezTo>
                  <a:cubicBezTo>
                    <a:pt x="5" y="5"/>
                    <a:pt x="9" y="2"/>
                    <a:pt x="14" y="1"/>
                  </a:cubicBezTo>
                  <a:cubicBezTo>
                    <a:pt x="18" y="0"/>
                    <a:pt x="21" y="3"/>
                    <a:pt x="24" y="6"/>
                  </a:cubicBezTo>
                  <a:cubicBezTo>
                    <a:pt x="28" y="12"/>
                    <a:pt x="26" y="21"/>
                    <a:pt x="21" y="25"/>
                  </a:cubicBezTo>
                  <a:cubicBezTo>
                    <a:pt x="19" y="27"/>
                    <a:pt x="15" y="29"/>
                    <a:pt x="10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5" name="Freeform 67"/>
            <p:cNvSpPr>
              <a:spLocks/>
            </p:cNvSpPr>
            <p:nvPr/>
          </p:nvSpPr>
          <p:spPr bwMode="auto">
            <a:xfrm>
              <a:off x="5853121" y="4171352"/>
              <a:ext cx="114300" cy="109537"/>
            </a:xfrm>
            <a:custGeom>
              <a:avLst/>
              <a:gdLst>
                <a:gd name="T0" fmla="*/ 17 w 30"/>
                <a:gd name="T1" fmla="*/ 29 h 29"/>
                <a:gd name="T2" fmla="*/ 3 w 30"/>
                <a:gd name="T3" fmla="*/ 23 h 29"/>
                <a:gd name="T4" fmla="*/ 3 w 30"/>
                <a:gd name="T5" fmla="*/ 16 h 29"/>
                <a:gd name="T6" fmla="*/ 8 w 30"/>
                <a:gd name="T7" fmla="*/ 8 h 29"/>
                <a:gd name="T8" fmla="*/ 12 w 30"/>
                <a:gd name="T9" fmla="*/ 2 h 29"/>
                <a:gd name="T10" fmla="*/ 18 w 30"/>
                <a:gd name="T11" fmla="*/ 1 h 29"/>
                <a:gd name="T12" fmla="*/ 28 w 30"/>
                <a:gd name="T13" fmla="*/ 5 h 29"/>
                <a:gd name="T14" fmla="*/ 30 w 30"/>
                <a:gd name="T15" fmla="*/ 10 h 29"/>
                <a:gd name="T16" fmla="*/ 24 w 30"/>
                <a:gd name="T17" fmla="*/ 24 h 29"/>
                <a:gd name="T18" fmla="*/ 17 w 30"/>
                <a:gd name="T1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29">
                  <a:moveTo>
                    <a:pt x="17" y="29"/>
                  </a:moveTo>
                  <a:cubicBezTo>
                    <a:pt x="12" y="27"/>
                    <a:pt x="6" y="27"/>
                    <a:pt x="3" y="23"/>
                  </a:cubicBezTo>
                  <a:cubicBezTo>
                    <a:pt x="1" y="21"/>
                    <a:pt x="0" y="19"/>
                    <a:pt x="3" y="16"/>
                  </a:cubicBezTo>
                  <a:cubicBezTo>
                    <a:pt x="5" y="14"/>
                    <a:pt x="6" y="11"/>
                    <a:pt x="8" y="8"/>
                  </a:cubicBezTo>
                  <a:cubicBezTo>
                    <a:pt x="9" y="6"/>
                    <a:pt x="10" y="4"/>
                    <a:pt x="12" y="2"/>
                  </a:cubicBezTo>
                  <a:cubicBezTo>
                    <a:pt x="14" y="0"/>
                    <a:pt x="16" y="0"/>
                    <a:pt x="18" y="1"/>
                  </a:cubicBezTo>
                  <a:cubicBezTo>
                    <a:pt x="22" y="1"/>
                    <a:pt x="26" y="2"/>
                    <a:pt x="28" y="5"/>
                  </a:cubicBezTo>
                  <a:cubicBezTo>
                    <a:pt x="29" y="7"/>
                    <a:pt x="30" y="9"/>
                    <a:pt x="30" y="10"/>
                  </a:cubicBezTo>
                  <a:cubicBezTo>
                    <a:pt x="29" y="15"/>
                    <a:pt x="28" y="20"/>
                    <a:pt x="24" y="24"/>
                  </a:cubicBezTo>
                  <a:cubicBezTo>
                    <a:pt x="22" y="27"/>
                    <a:pt x="20" y="29"/>
                    <a:pt x="17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6" name="Freeform 68"/>
            <p:cNvSpPr>
              <a:spLocks/>
            </p:cNvSpPr>
            <p:nvPr/>
          </p:nvSpPr>
          <p:spPr bwMode="auto">
            <a:xfrm>
              <a:off x="6186496" y="4096739"/>
              <a:ext cx="106363" cy="109537"/>
            </a:xfrm>
            <a:custGeom>
              <a:avLst/>
              <a:gdLst>
                <a:gd name="T0" fmla="*/ 16 w 28"/>
                <a:gd name="T1" fmla="*/ 29 h 29"/>
                <a:gd name="T2" fmla="*/ 6 w 28"/>
                <a:gd name="T3" fmla="*/ 24 h 29"/>
                <a:gd name="T4" fmla="*/ 2 w 28"/>
                <a:gd name="T5" fmla="*/ 18 h 29"/>
                <a:gd name="T6" fmla="*/ 4 w 28"/>
                <a:gd name="T7" fmla="*/ 7 h 29"/>
                <a:gd name="T8" fmla="*/ 15 w 28"/>
                <a:gd name="T9" fmla="*/ 1 h 29"/>
                <a:gd name="T10" fmla="*/ 21 w 28"/>
                <a:gd name="T11" fmla="*/ 3 h 29"/>
                <a:gd name="T12" fmla="*/ 28 w 28"/>
                <a:gd name="T13" fmla="*/ 21 h 29"/>
                <a:gd name="T14" fmla="*/ 23 w 28"/>
                <a:gd name="T15" fmla="*/ 27 h 29"/>
                <a:gd name="T16" fmla="*/ 16 w 28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29">
                  <a:moveTo>
                    <a:pt x="16" y="29"/>
                  </a:moveTo>
                  <a:cubicBezTo>
                    <a:pt x="11" y="29"/>
                    <a:pt x="8" y="27"/>
                    <a:pt x="6" y="24"/>
                  </a:cubicBezTo>
                  <a:cubicBezTo>
                    <a:pt x="4" y="22"/>
                    <a:pt x="3" y="20"/>
                    <a:pt x="2" y="18"/>
                  </a:cubicBezTo>
                  <a:cubicBezTo>
                    <a:pt x="0" y="14"/>
                    <a:pt x="0" y="10"/>
                    <a:pt x="4" y="7"/>
                  </a:cubicBezTo>
                  <a:cubicBezTo>
                    <a:pt x="8" y="5"/>
                    <a:pt x="11" y="2"/>
                    <a:pt x="15" y="1"/>
                  </a:cubicBezTo>
                  <a:cubicBezTo>
                    <a:pt x="18" y="0"/>
                    <a:pt x="20" y="1"/>
                    <a:pt x="21" y="3"/>
                  </a:cubicBezTo>
                  <a:cubicBezTo>
                    <a:pt x="25" y="8"/>
                    <a:pt x="27" y="15"/>
                    <a:pt x="28" y="21"/>
                  </a:cubicBezTo>
                  <a:cubicBezTo>
                    <a:pt x="28" y="24"/>
                    <a:pt x="26" y="27"/>
                    <a:pt x="23" y="27"/>
                  </a:cubicBezTo>
                  <a:cubicBezTo>
                    <a:pt x="20" y="29"/>
                    <a:pt x="18" y="29"/>
                    <a:pt x="1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7" name="Freeform 72"/>
            <p:cNvSpPr>
              <a:spLocks/>
            </p:cNvSpPr>
            <p:nvPr/>
          </p:nvSpPr>
          <p:spPr bwMode="auto">
            <a:xfrm>
              <a:off x="6591309" y="4338039"/>
              <a:ext cx="106363" cy="87312"/>
            </a:xfrm>
            <a:custGeom>
              <a:avLst/>
              <a:gdLst>
                <a:gd name="T0" fmla="*/ 5 w 28"/>
                <a:gd name="T1" fmla="*/ 23 h 23"/>
                <a:gd name="T2" fmla="*/ 1 w 28"/>
                <a:gd name="T3" fmla="*/ 17 h 23"/>
                <a:gd name="T4" fmla="*/ 7 w 28"/>
                <a:gd name="T5" fmla="*/ 10 h 23"/>
                <a:gd name="T6" fmla="*/ 15 w 28"/>
                <a:gd name="T7" fmla="*/ 4 h 23"/>
                <a:gd name="T8" fmla="*/ 21 w 28"/>
                <a:gd name="T9" fmla="*/ 1 h 23"/>
                <a:gd name="T10" fmla="*/ 27 w 28"/>
                <a:gd name="T11" fmla="*/ 6 h 23"/>
                <a:gd name="T12" fmla="*/ 19 w 28"/>
                <a:gd name="T13" fmla="*/ 19 h 23"/>
                <a:gd name="T14" fmla="*/ 5 w 28"/>
                <a:gd name="T1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3">
                  <a:moveTo>
                    <a:pt x="5" y="23"/>
                  </a:moveTo>
                  <a:cubicBezTo>
                    <a:pt x="1" y="23"/>
                    <a:pt x="0" y="19"/>
                    <a:pt x="1" y="17"/>
                  </a:cubicBezTo>
                  <a:cubicBezTo>
                    <a:pt x="2" y="14"/>
                    <a:pt x="4" y="11"/>
                    <a:pt x="7" y="10"/>
                  </a:cubicBezTo>
                  <a:cubicBezTo>
                    <a:pt x="10" y="8"/>
                    <a:pt x="13" y="6"/>
                    <a:pt x="15" y="4"/>
                  </a:cubicBezTo>
                  <a:cubicBezTo>
                    <a:pt x="17" y="3"/>
                    <a:pt x="19" y="2"/>
                    <a:pt x="21" y="1"/>
                  </a:cubicBezTo>
                  <a:cubicBezTo>
                    <a:pt x="23" y="0"/>
                    <a:pt x="26" y="3"/>
                    <a:pt x="27" y="6"/>
                  </a:cubicBezTo>
                  <a:cubicBezTo>
                    <a:pt x="28" y="11"/>
                    <a:pt x="24" y="18"/>
                    <a:pt x="19" y="19"/>
                  </a:cubicBezTo>
                  <a:cubicBezTo>
                    <a:pt x="15" y="21"/>
                    <a:pt x="9" y="22"/>
                    <a:pt x="5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8" name="Freeform 73"/>
            <p:cNvSpPr>
              <a:spLocks/>
            </p:cNvSpPr>
            <p:nvPr/>
          </p:nvSpPr>
          <p:spPr bwMode="auto">
            <a:xfrm>
              <a:off x="6072196" y="4050702"/>
              <a:ext cx="92075" cy="82550"/>
            </a:xfrm>
            <a:custGeom>
              <a:avLst/>
              <a:gdLst>
                <a:gd name="T0" fmla="*/ 24 w 24"/>
                <a:gd name="T1" fmla="*/ 13 h 22"/>
                <a:gd name="T2" fmla="*/ 22 w 24"/>
                <a:gd name="T3" fmla="*/ 19 h 22"/>
                <a:gd name="T4" fmla="*/ 17 w 24"/>
                <a:gd name="T5" fmla="*/ 21 h 22"/>
                <a:gd name="T6" fmla="*/ 8 w 24"/>
                <a:gd name="T7" fmla="*/ 19 h 22"/>
                <a:gd name="T8" fmla="*/ 3 w 24"/>
                <a:gd name="T9" fmla="*/ 17 h 22"/>
                <a:gd name="T10" fmla="*/ 2 w 24"/>
                <a:gd name="T11" fmla="*/ 10 h 22"/>
                <a:gd name="T12" fmla="*/ 11 w 24"/>
                <a:gd name="T13" fmla="*/ 4 h 22"/>
                <a:gd name="T14" fmla="*/ 14 w 24"/>
                <a:gd name="T15" fmla="*/ 2 h 22"/>
                <a:gd name="T16" fmla="*/ 21 w 24"/>
                <a:gd name="T17" fmla="*/ 4 h 22"/>
                <a:gd name="T18" fmla="*/ 24 w 24"/>
                <a:gd name="T19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2">
                  <a:moveTo>
                    <a:pt x="24" y="13"/>
                  </a:moveTo>
                  <a:cubicBezTo>
                    <a:pt x="24" y="15"/>
                    <a:pt x="23" y="17"/>
                    <a:pt x="22" y="19"/>
                  </a:cubicBezTo>
                  <a:cubicBezTo>
                    <a:pt x="22" y="21"/>
                    <a:pt x="20" y="22"/>
                    <a:pt x="17" y="21"/>
                  </a:cubicBezTo>
                  <a:cubicBezTo>
                    <a:pt x="14" y="21"/>
                    <a:pt x="11" y="20"/>
                    <a:pt x="8" y="19"/>
                  </a:cubicBezTo>
                  <a:cubicBezTo>
                    <a:pt x="6" y="19"/>
                    <a:pt x="5" y="17"/>
                    <a:pt x="3" y="17"/>
                  </a:cubicBezTo>
                  <a:cubicBezTo>
                    <a:pt x="1" y="15"/>
                    <a:pt x="0" y="12"/>
                    <a:pt x="2" y="10"/>
                  </a:cubicBezTo>
                  <a:cubicBezTo>
                    <a:pt x="5" y="7"/>
                    <a:pt x="8" y="5"/>
                    <a:pt x="11" y="4"/>
                  </a:cubicBezTo>
                  <a:cubicBezTo>
                    <a:pt x="12" y="3"/>
                    <a:pt x="13" y="2"/>
                    <a:pt x="14" y="2"/>
                  </a:cubicBezTo>
                  <a:cubicBezTo>
                    <a:pt x="16" y="0"/>
                    <a:pt x="20" y="2"/>
                    <a:pt x="21" y="4"/>
                  </a:cubicBezTo>
                  <a:cubicBezTo>
                    <a:pt x="22" y="7"/>
                    <a:pt x="23" y="10"/>
                    <a:pt x="24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9" name="Freeform 75"/>
            <p:cNvSpPr>
              <a:spLocks/>
            </p:cNvSpPr>
            <p:nvPr/>
          </p:nvSpPr>
          <p:spPr bwMode="auto">
            <a:xfrm>
              <a:off x="6418271" y="3895127"/>
              <a:ext cx="55563" cy="65087"/>
            </a:xfrm>
            <a:custGeom>
              <a:avLst/>
              <a:gdLst>
                <a:gd name="T0" fmla="*/ 7 w 15"/>
                <a:gd name="T1" fmla="*/ 1 h 17"/>
                <a:gd name="T2" fmla="*/ 15 w 15"/>
                <a:gd name="T3" fmla="*/ 10 h 17"/>
                <a:gd name="T4" fmla="*/ 8 w 15"/>
                <a:gd name="T5" fmla="*/ 17 h 17"/>
                <a:gd name="T6" fmla="*/ 0 w 15"/>
                <a:gd name="T7" fmla="*/ 8 h 17"/>
                <a:gd name="T8" fmla="*/ 7 w 15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7">
                  <a:moveTo>
                    <a:pt x="7" y="1"/>
                  </a:moveTo>
                  <a:cubicBezTo>
                    <a:pt x="10" y="0"/>
                    <a:pt x="15" y="6"/>
                    <a:pt x="15" y="10"/>
                  </a:cubicBezTo>
                  <a:cubicBezTo>
                    <a:pt x="15" y="14"/>
                    <a:pt x="12" y="17"/>
                    <a:pt x="8" y="17"/>
                  </a:cubicBezTo>
                  <a:cubicBezTo>
                    <a:pt x="4" y="17"/>
                    <a:pt x="0" y="13"/>
                    <a:pt x="0" y="8"/>
                  </a:cubicBezTo>
                  <a:cubicBezTo>
                    <a:pt x="1" y="4"/>
                    <a:pt x="3" y="1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0" name="Freeform 76"/>
            <p:cNvSpPr>
              <a:spLocks/>
            </p:cNvSpPr>
            <p:nvPr/>
          </p:nvSpPr>
          <p:spPr bwMode="auto">
            <a:xfrm>
              <a:off x="6118234" y="3968152"/>
              <a:ext cx="46038" cy="71437"/>
            </a:xfrm>
            <a:custGeom>
              <a:avLst/>
              <a:gdLst>
                <a:gd name="T0" fmla="*/ 0 w 12"/>
                <a:gd name="T1" fmla="*/ 11 h 19"/>
                <a:gd name="T2" fmla="*/ 4 w 12"/>
                <a:gd name="T3" fmla="*/ 5 h 19"/>
                <a:gd name="T4" fmla="*/ 6 w 12"/>
                <a:gd name="T5" fmla="*/ 1 h 19"/>
                <a:gd name="T6" fmla="*/ 11 w 12"/>
                <a:gd name="T7" fmla="*/ 3 h 19"/>
                <a:gd name="T8" fmla="*/ 9 w 12"/>
                <a:gd name="T9" fmla="*/ 15 h 19"/>
                <a:gd name="T10" fmla="*/ 2 w 12"/>
                <a:gd name="T11" fmla="*/ 15 h 19"/>
                <a:gd name="T12" fmla="*/ 0 w 12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9">
                  <a:moveTo>
                    <a:pt x="0" y="11"/>
                  </a:moveTo>
                  <a:cubicBezTo>
                    <a:pt x="0" y="9"/>
                    <a:pt x="2" y="7"/>
                    <a:pt x="4" y="5"/>
                  </a:cubicBezTo>
                  <a:cubicBezTo>
                    <a:pt x="4" y="3"/>
                    <a:pt x="5" y="3"/>
                    <a:pt x="6" y="1"/>
                  </a:cubicBezTo>
                  <a:cubicBezTo>
                    <a:pt x="8" y="0"/>
                    <a:pt x="10" y="1"/>
                    <a:pt x="11" y="3"/>
                  </a:cubicBezTo>
                  <a:cubicBezTo>
                    <a:pt x="12" y="7"/>
                    <a:pt x="11" y="12"/>
                    <a:pt x="9" y="15"/>
                  </a:cubicBezTo>
                  <a:cubicBezTo>
                    <a:pt x="7" y="19"/>
                    <a:pt x="4" y="19"/>
                    <a:pt x="2" y="15"/>
                  </a:cubicBezTo>
                  <a:cubicBezTo>
                    <a:pt x="1" y="14"/>
                    <a:pt x="1" y="13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1" name="Freeform 77"/>
            <p:cNvSpPr>
              <a:spLocks/>
            </p:cNvSpPr>
            <p:nvPr/>
          </p:nvSpPr>
          <p:spPr bwMode="auto">
            <a:xfrm>
              <a:off x="6527809" y="4379314"/>
              <a:ext cx="44450" cy="46037"/>
            </a:xfrm>
            <a:custGeom>
              <a:avLst/>
              <a:gdLst>
                <a:gd name="T0" fmla="*/ 6 w 12"/>
                <a:gd name="T1" fmla="*/ 0 h 12"/>
                <a:gd name="T2" fmla="*/ 12 w 12"/>
                <a:gd name="T3" fmla="*/ 4 h 12"/>
                <a:gd name="T4" fmla="*/ 8 w 12"/>
                <a:gd name="T5" fmla="*/ 12 h 12"/>
                <a:gd name="T6" fmla="*/ 6 w 12"/>
                <a:gd name="T7" fmla="*/ 12 h 12"/>
                <a:gd name="T8" fmla="*/ 2 w 12"/>
                <a:gd name="T9" fmla="*/ 8 h 12"/>
                <a:gd name="T10" fmla="*/ 6 w 12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8" y="0"/>
                    <a:pt x="12" y="3"/>
                    <a:pt x="12" y="4"/>
                  </a:cubicBezTo>
                  <a:cubicBezTo>
                    <a:pt x="12" y="7"/>
                    <a:pt x="11" y="10"/>
                    <a:pt x="8" y="12"/>
                  </a:cubicBezTo>
                  <a:cubicBezTo>
                    <a:pt x="8" y="12"/>
                    <a:pt x="7" y="12"/>
                    <a:pt x="6" y="12"/>
                  </a:cubicBezTo>
                  <a:cubicBezTo>
                    <a:pt x="5" y="10"/>
                    <a:pt x="3" y="9"/>
                    <a:pt x="2" y="8"/>
                  </a:cubicBezTo>
                  <a:cubicBezTo>
                    <a:pt x="0" y="4"/>
                    <a:pt x="2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2" name="Freeform 68"/>
            <p:cNvSpPr>
              <a:spLocks/>
            </p:cNvSpPr>
            <p:nvPr/>
          </p:nvSpPr>
          <p:spPr bwMode="auto">
            <a:xfrm rot="18096295">
              <a:off x="5959483" y="4420553"/>
              <a:ext cx="106363" cy="109537"/>
            </a:xfrm>
            <a:custGeom>
              <a:avLst/>
              <a:gdLst>
                <a:gd name="T0" fmla="*/ 16 w 28"/>
                <a:gd name="T1" fmla="*/ 29 h 29"/>
                <a:gd name="T2" fmla="*/ 6 w 28"/>
                <a:gd name="T3" fmla="*/ 24 h 29"/>
                <a:gd name="T4" fmla="*/ 2 w 28"/>
                <a:gd name="T5" fmla="*/ 18 h 29"/>
                <a:gd name="T6" fmla="*/ 4 w 28"/>
                <a:gd name="T7" fmla="*/ 7 h 29"/>
                <a:gd name="T8" fmla="*/ 15 w 28"/>
                <a:gd name="T9" fmla="*/ 1 h 29"/>
                <a:gd name="T10" fmla="*/ 21 w 28"/>
                <a:gd name="T11" fmla="*/ 3 h 29"/>
                <a:gd name="T12" fmla="*/ 28 w 28"/>
                <a:gd name="T13" fmla="*/ 21 h 29"/>
                <a:gd name="T14" fmla="*/ 23 w 28"/>
                <a:gd name="T15" fmla="*/ 27 h 29"/>
                <a:gd name="T16" fmla="*/ 16 w 28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29">
                  <a:moveTo>
                    <a:pt x="16" y="29"/>
                  </a:moveTo>
                  <a:cubicBezTo>
                    <a:pt x="11" y="29"/>
                    <a:pt x="8" y="27"/>
                    <a:pt x="6" y="24"/>
                  </a:cubicBezTo>
                  <a:cubicBezTo>
                    <a:pt x="4" y="22"/>
                    <a:pt x="3" y="20"/>
                    <a:pt x="2" y="18"/>
                  </a:cubicBezTo>
                  <a:cubicBezTo>
                    <a:pt x="0" y="14"/>
                    <a:pt x="0" y="10"/>
                    <a:pt x="4" y="7"/>
                  </a:cubicBezTo>
                  <a:cubicBezTo>
                    <a:pt x="8" y="5"/>
                    <a:pt x="11" y="2"/>
                    <a:pt x="15" y="1"/>
                  </a:cubicBezTo>
                  <a:cubicBezTo>
                    <a:pt x="18" y="0"/>
                    <a:pt x="20" y="1"/>
                    <a:pt x="21" y="3"/>
                  </a:cubicBezTo>
                  <a:cubicBezTo>
                    <a:pt x="25" y="8"/>
                    <a:pt x="27" y="15"/>
                    <a:pt x="28" y="21"/>
                  </a:cubicBezTo>
                  <a:cubicBezTo>
                    <a:pt x="28" y="24"/>
                    <a:pt x="26" y="27"/>
                    <a:pt x="23" y="27"/>
                  </a:cubicBezTo>
                  <a:cubicBezTo>
                    <a:pt x="20" y="29"/>
                    <a:pt x="18" y="29"/>
                    <a:pt x="1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83" name="Groupe 182"/>
          <p:cNvGrpSpPr/>
          <p:nvPr/>
        </p:nvGrpSpPr>
        <p:grpSpPr>
          <a:xfrm>
            <a:off x="4024552" y="1605000"/>
            <a:ext cx="787625" cy="451981"/>
            <a:chOff x="5662380" y="3796702"/>
            <a:chExt cx="1275242" cy="73180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84" name="Freeform 43"/>
            <p:cNvSpPr>
              <a:spLocks/>
            </p:cNvSpPr>
            <p:nvPr/>
          </p:nvSpPr>
          <p:spPr bwMode="auto">
            <a:xfrm>
              <a:off x="6127450" y="4332287"/>
              <a:ext cx="339060" cy="187979"/>
            </a:xfrm>
            <a:custGeom>
              <a:avLst/>
              <a:gdLst>
                <a:gd name="T0" fmla="*/ 0 w 90"/>
                <a:gd name="T1" fmla="*/ 33 h 68"/>
                <a:gd name="T2" fmla="*/ 4 w 90"/>
                <a:gd name="T3" fmla="*/ 12 h 68"/>
                <a:gd name="T4" fmla="*/ 12 w 90"/>
                <a:gd name="T5" fmla="*/ 2 h 68"/>
                <a:gd name="T6" fmla="*/ 17 w 90"/>
                <a:gd name="T7" fmla="*/ 0 h 68"/>
                <a:gd name="T8" fmla="*/ 30 w 90"/>
                <a:gd name="T9" fmla="*/ 1 h 68"/>
                <a:gd name="T10" fmla="*/ 40 w 90"/>
                <a:gd name="T11" fmla="*/ 2 h 68"/>
                <a:gd name="T12" fmla="*/ 50 w 90"/>
                <a:gd name="T13" fmla="*/ 3 h 68"/>
                <a:gd name="T14" fmla="*/ 56 w 90"/>
                <a:gd name="T15" fmla="*/ 4 h 68"/>
                <a:gd name="T16" fmla="*/ 73 w 90"/>
                <a:gd name="T17" fmla="*/ 7 h 68"/>
                <a:gd name="T18" fmla="*/ 82 w 90"/>
                <a:gd name="T19" fmla="*/ 14 h 68"/>
                <a:gd name="T20" fmla="*/ 89 w 90"/>
                <a:gd name="T21" fmla="*/ 26 h 68"/>
                <a:gd name="T22" fmla="*/ 88 w 90"/>
                <a:gd name="T23" fmla="*/ 35 h 68"/>
                <a:gd name="T24" fmla="*/ 76 w 90"/>
                <a:gd name="T25" fmla="*/ 55 h 68"/>
                <a:gd name="T26" fmla="*/ 56 w 90"/>
                <a:gd name="T27" fmla="*/ 67 h 68"/>
                <a:gd name="T28" fmla="*/ 45 w 90"/>
                <a:gd name="T29" fmla="*/ 68 h 68"/>
                <a:gd name="T30" fmla="*/ 30 w 90"/>
                <a:gd name="T31" fmla="*/ 65 h 68"/>
                <a:gd name="T32" fmla="*/ 11 w 90"/>
                <a:gd name="T33" fmla="*/ 54 h 68"/>
                <a:gd name="T34" fmla="*/ 4 w 90"/>
                <a:gd name="T35" fmla="*/ 47 h 68"/>
                <a:gd name="T36" fmla="*/ 0 w 90"/>
                <a:gd name="T37" fmla="*/ 33 h 68"/>
                <a:gd name="connsiteX0" fmla="*/ 0 w 9934"/>
                <a:gd name="connsiteY0" fmla="*/ 4853 h 10000"/>
                <a:gd name="connsiteX1" fmla="*/ 444 w 9934"/>
                <a:gd name="connsiteY1" fmla="*/ 1765 h 10000"/>
                <a:gd name="connsiteX2" fmla="*/ 1333 w 9934"/>
                <a:gd name="connsiteY2" fmla="*/ 294 h 10000"/>
                <a:gd name="connsiteX3" fmla="*/ 1889 w 9934"/>
                <a:gd name="connsiteY3" fmla="*/ 0 h 10000"/>
                <a:gd name="connsiteX4" fmla="*/ 3333 w 9934"/>
                <a:gd name="connsiteY4" fmla="*/ 147 h 10000"/>
                <a:gd name="connsiteX5" fmla="*/ 4444 w 9934"/>
                <a:gd name="connsiteY5" fmla="*/ 294 h 10000"/>
                <a:gd name="connsiteX6" fmla="*/ 5556 w 9934"/>
                <a:gd name="connsiteY6" fmla="*/ 441 h 10000"/>
                <a:gd name="connsiteX7" fmla="*/ 6222 w 9934"/>
                <a:gd name="connsiteY7" fmla="*/ 588 h 10000"/>
                <a:gd name="connsiteX8" fmla="*/ 8111 w 9934"/>
                <a:gd name="connsiteY8" fmla="*/ 1029 h 10000"/>
                <a:gd name="connsiteX9" fmla="*/ 9111 w 9934"/>
                <a:gd name="connsiteY9" fmla="*/ 2059 h 10000"/>
                <a:gd name="connsiteX10" fmla="*/ 9889 w 9934"/>
                <a:gd name="connsiteY10" fmla="*/ 3824 h 10000"/>
                <a:gd name="connsiteX11" fmla="*/ 9778 w 9934"/>
                <a:gd name="connsiteY11" fmla="*/ 5147 h 10000"/>
                <a:gd name="connsiteX12" fmla="*/ 8444 w 9934"/>
                <a:gd name="connsiteY12" fmla="*/ 8088 h 10000"/>
                <a:gd name="connsiteX13" fmla="*/ 5000 w 9934"/>
                <a:gd name="connsiteY13" fmla="*/ 10000 h 10000"/>
                <a:gd name="connsiteX14" fmla="*/ 3333 w 9934"/>
                <a:gd name="connsiteY14" fmla="*/ 9559 h 10000"/>
                <a:gd name="connsiteX15" fmla="*/ 1222 w 9934"/>
                <a:gd name="connsiteY15" fmla="*/ 7941 h 10000"/>
                <a:gd name="connsiteX16" fmla="*/ 444 w 9934"/>
                <a:gd name="connsiteY16" fmla="*/ 6912 h 10000"/>
                <a:gd name="connsiteX17" fmla="*/ 0 w 9934"/>
                <a:gd name="connsiteY17" fmla="*/ 4853 h 10000"/>
                <a:gd name="connsiteX0" fmla="*/ 5033 w 10000"/>
                <a:gd name="connsiteY0" fmla="*/ 10000 h 13556"/>
                <a:gd name="connsiteX1" fmla="*/ 3355 w 10000"/>
                <a:gd name="connsiteY1" fmla="*/ 9559 h 13556"/>
                <a:gd name="connsiteX2" fmla="*/ 1230 w 10000"/>
                <a:gd name="connsiteY2" fmla="*/ 7941 h 13556"/>
                <a:gd name="connsiteX3" fmla="*/ 447 w 10000"/>
                <a:gd name="connsiteY3" fmla="*/ 6912 h 13556"/>
                <a:gd name="connsiteX4" fmla="*/ 0 w 10000"/>
                <a:gd name="connsiteY4" fmla="*/ 4853 h 13556"/>
                <a:gd name="connsiteX5" fmla="*/ 447 w 10000"/>
                <a:gd name="connsiteY5" fmla="*/ 1765 h 13556"/>
                <a:gd name="connsiteX6" fmla="*/ 1342 w 10000"/>
                <a:gd name="connsiteY6" fmla="*/ 294 h 13556"/>
                <a:gd name="connsiteX7" fmla="*/ 1902 w 10000"/>
                <a:gd name="connsiteY7" fmla="*/ 0 h 13556"/>
                <a:gd name="connsiteX8" fmla="*/ 3355 w 10000"/>
                <a:gd name="connsiteY8" fmla="*/ 147 h 13556"/>
                <a:gd name="connsiteX9" fmla="*/ 4474 w 10000"/>
                <a:gd name="connsiteY9" fmla="*/ 294 h 13556"/>
                <a:gd name="connsiteX10" fmla="*/ 5593 w 10000"/>
                <a:gd name="connsiteY10" fmla="*/ 441 h 13556"/>
                <a:gd name="connsiteX11" fmla="*/ 6263 w 10000"/>
                <a:gd name="connsiteY11" fmla="*/ 588 h 13556"/>
                <a:gd name="connsiteX12" fmla="*/ 8165 w 10000"/>
                <a:gd name="connsiteY12" fmla="*/ 1029 h 13556"/>
                <a:gd name="connsiteX13" fmla="*/ 9172 w 10000"/>
                <a:gd name="connsiteY13" fmla="*/ 2059 h 13556"/>
                <a:gd name="connsiteX14" fmla="*/ 9955 w 10000"/>
                <a:gd name="connsiteY14" fmla="*/ 3824 h 13556"/>
                <a:gd name="connsiteX15" fmla="*/ 9843 w 10000"/>
                <a:gd name="connsiteY15" fmla="*/ 5147 h 13556"/>
                <a:gd name="connsiteX16" fmla="*/ 8500 w 10000"/>
                <a:gd name="connsiteY16" fmla="*/ 8088 h 13556"/>
                <a:gd name="connsiteX17" fmla="*/ 7730 w 10000"/>
                <a:gd name="connsiteY17" fmla="*/ 13556 h 13556"/>
                <a:gd name="connsiteX0" fmla="*/ 5033 w 10000"/>
                <a:gd name="connsiteY0" fmla="*/ 10000 h 10000"/>
                <a:gd name="connsiteX1" fmla="*/ 3355 w 10000"/>
                <a:gd name="connsiteY1" fmla="*/ 9559 h 10000"/>
                <a:gd name="connsiteX2" fmla="*/ 1230 w 10000"/>
                <a:gd name="connsiteY2" fmla="*/ 7941 h 10000"/>
                <a:gd name="connsiteX3" fmla="*/ 447 w 10000"/>
                <a:gd name="connsiteY3" fmla="*/ 6912 h 10000"/>
                <a:gd name="connsiteX4" fmla="*/ 0 w 10000"/>
                <a:gd name="connsiteY4" fmla="*/ 4853 h 10000"/>
                <a:gd name="connsiteX5" fmla="*/ 447 w 10000"/>
                <a:gd name="connsiteY5" fmla="*/ 1765 h 10000"/>
                <a:gd name="connsiteX6" fmla="*/ 1342 w 10000"/>
                <a:gd name="connsiteY6" fmla="*/ 294 h 10000"/>
                <a:gd name="connsiteX7" fmla="*/ 1902 w 10000"/>
                <a:gd name="connsiteY7" fmla="*/ 0 h 10000"/>
                <a:gd name="connsiteX8" fmla="*/ 3355 w 10000"/>
                <a:gd name="connsiteY8" fmla="*/ 147 h 10000"/>
                <a:gd name="connsiteX9" fmla="*/ 4474 w 10000"/>
                <a:gd name="connsiteY9" fmla="*/ 294 h 10000"/>
                <a:gd name="connsiteX10" fmla="*/ 5593 w 10000"/>
                <a:gd name="connsiteY10" fmla="*/ 441 h 10000"/>
                <a:gd name="connsiteX11" fmla="*/ 6263 w 10000"/>
                <a:gd name="connsiteY11" fmla="*/ 588 h 10000"/>
                <a:gd name="connsiteX12" fmla="*/ 8165 w 10000"/>
                <a:gd name="connsiteY12" fmla="*/ 1029 h 10000"/>
                <a:gd name="connsiteX13" fmla="*/ 9172 w 10000"/>
                <a:gd name="connsiteY13" fmla="*/ 2059 h 10000"/>
                <a:gd name="connsiteX14" fmla="*/ 9955 w 10000"/>
                <a:gd name="connsiteY14" fmla="*/ 3824 h 10000"/>
                <a:gd name="connsiteX15" fmla="*/ 9843 w 10000"/>
                <a:gd name="connsiteY15" fmla="*/ 5147 h 10000"/>
                <a:gd name="connsiteX16" fmla="*/ 8500 w 10000"/>
                <a:gd name="connsiteY16" fmla="*/ 8088 h 10000"/>
                <a:gd name="connsiteX0" fmla="*/ 5033 w 10000"/>
                <a:gd name="connsiteY0" fmla="*/ 10000 h 10000"/>
                <a:gd name="connsiteX1" fmla="*/ 3355 w 10000"/>
                <a:gd name="connsiteY1" fmla="*/ 9559 h 10000"/>
                <a:gd name="connsiteX2" fmla="*/ 1230 w 10000"/>
                <a:gd name="connsiteY2" fmla="*/ 7941 h 10000"/>
                <a:gd name="connsiteX3" fmla="*/ 447 w 10000"/>
                <a:gd name="connsiteY3" fmla="*/ 6912 h 10000"/>
                <a:gd name="connsiteX4" fmla="*/ 0 w 10000"/>
                <a:gd name="connsiteY4" fmla="*/ 4853 h 10000"/>
                <a:gd name="connsiteX5" fmla="*/ 447 w 10000"/>
                <a:gd name="connsiteY5" fmla="*/ 1765 h 10000"/>
                <a:gd name="connsiteX6" fmla="*/ 1342 w 10000"/>
                <a:gd name="connsiteY6" fmla="*/ 294 h 10000"/>
                <a:gd name="connsiteX7" fmla="*/ 1902 w 10000"/>
                <a:gd name="connsiteY7" fmla="*/ 0 h 10000"/>
                <a:gd name="connsiteX8" fmla="*/ 3355 w 10000"/>
                <a:gd name="connsiteY8" fmla="*/ 147 h 10000"/>
                <a:gd name="connsiteX9" fmla="*/ 4474 w 10000"/>
                <a:gd name="connsiteY9" fmla="*/ 294 h 10000"/>
                <a:gd name="connsiteX10" fmla="*/ 5593 w 10000"/>
                <a:gd name="connsiteY10" fmla="*/ 441 h 10000"/>
                <a:gd name="connsiteX11" fmla="*/ 6263 w 10000"/>
                <a:gd name="connsiteY11" fmla="*/ 588 h 10000"/>
                <a:gd name="connsiteX12" fmla="*/ 8165 w 10000"/>
                <a:gd name="connsiteY12" fmla="*/ 1029 h 10000"/>
                <a:gd name="connsiteX13" fmla="*/ 9172 w 10000"/>
                <a:gd name="connsiteY13" fmla="*/ 2059 h 10000"/>
                <a:gd name="connsiteX14" fmla="*/ 9955 w 10000"/>
                <a:gd name="connsiteY14" fmla="*/ 3824 h 10000"/>
                <a:gd name="connsiteX15" fmla="*/ 9843 w 10000"/>
                <a:gd name="connsiteY15" fmla="*/ 5147 h 10000"/>
                <a:gd name="connsiteX16" fmla="*/ 8669 w 10000"/>
                <a:gd name="connsiteY16" fmla="*/ 7310 h 10000"/>
                <a:gd name="connsiteX0" fmla="*/ 3355 w 10000"/>
                <a:gd name="connsiteY0" fmla="*/ 9559 h 9559"/>
                <a:gd name="connsiteX1" fmla="*/ 1230 w 10000"/>
                <a:gd name="connsiteY1" fmla="*/ 7941 h 9559"/>
                <a:gd name="connsiteX2" fmla="*/ 447 w 10000"/>
                <a:gd name="connsiteY2" fmla="*/ 6912 h 9559"/>
                <a:gd name="connsiteX3" fmla="*/ 0 w 10000"/>
                <a:gd name="connsiteY3" fmla="*/ 4853 h 9559"/>
                <a:gd name="connsiteX4" fmla="*/ 447 w 10000"/>
                <a:gd name="connsiteY4" fmla="*/ 1765 h 9559"/>
                <a:gd name="connsiteX5" fmla="*/ 1342 w 10000"/>
                <a:gd name="connsiteY5" fmla="*/ 294 h 9559"/>
                <a:gd name="connsiteX6" fmla="*/ 1902 w 10000"/>
                <a:gd name="connsiteY6" fmla="*/ 0 h 9559"/>
                <a:gd name="connsiteX7" fmla="*/ 3355 w 10000"/>
                <a:gd name="connsiteY7" fmla="*/ 147 h 9559"/>
                <a:gd name="connsiteX8" fmla="*/ 4474 w 10000"/>
                <a:gd name="connsiteY8" fmla="*/ 294 h 9559"/>
                <a:gd name="connsiteX9" fmla="*/ 5593 w 10000"/>
                <a:gd name="connsiteY9" fmla="*/ 441 h 9559"/>
                <a:gd name="connsiteX10" fmla="*/ 6263 w 10000"/>
                <a:gd name="connsiteY10" fmla="*/ 588 h 9559"/>
                <a:gd name="connsiteX11" fmla="*/ 8165 w 10000"/>
                <a:gd name="connsiteY11" fmla="*/ 1029 h 9559"/>
                <a:gd name="connsiteX12" fmla="*/ 9172 w 10000"/>
                <a:gd name="connsiteY12" fmla="*/ 2059 h 9559"/>
                <a:gd name="connsiteX13" fmla="*/ 9955 w 10000"/>
                <a:gd name="connsiteY13" fmla="*/ 3824 h 9559"/>
                <a:gd name="connsiteX14" fmla="*/ 9843 w 10000"/>
                <a:gd name="connsiteY14" fmla="*/ 5147 h 9559"/>
                <a:gd name="connsiteX15" fmla="*/ 8669 w 10000"/>
                <a:gd name="connsiteY15" fmla="*/ 7310 h 9559"/>
                <a:gd name="connsiteX0" fmla="*/ 1230 w 10000"/>
                <a:gd name="connsiteY0" fmla="*/ 8307 h 8307"/>
                <a:gd name="connsiteX1" fmla="*/ 447 w 10000"/>
                <a:gd name="connsiteY1" fmla="*/ 7231 h 8307"/>
                <a:gd name="connsiteX2" fmla="*/ 0 w 10000"/>
                <a:gd name="connsiteY2" fmla="*/ 5077 h 8307"/>
                <a:gd name="connsiteX3" fmla="*/ 447 w 10000"/>
                <a:gd name="connsiteY3" fmla="*/ 1846 h 8307"/>
                <a:gd name="connsiteX4" fmla="*/ 1342 w 10000"/>
                <a:gd name="connsiteY4" fmla="*/ 308 h 8307"/>
                <a:gd name="connsiteX5" fmla="*/ 1902 w 10000"/>
                <a:gd name="connsiteY5" fmla="*/ 0 h 8307"/>
                <a:gd name="connsiteX6" fmla="*/ 3355 w 10000"/>
                <a:gd name="connsiteY6" fmla="*/ 154 h 8307"/>
                <a:gd name="connsiteX7" fmla="*/ 4474 w 10000"/>
                <a:gd name="connsiteY7" fmla="*/ 308 h 8307"/>
                <a:gd name="connsiteX8" fmla="*/ 5593 w 10000"/>
                <a:gd name="connsiteY8" fmla="*/ 461 h 8307"/>
                <a:gd name="connsiteX9" fmla="*/ 6263 w 10000"/>
                <a:gd name="connsiteY9" fmla="*/ 615 h 8307"/>
                <a:gd name="connsiteX10" fmla="*/ 8165 w 10000"/>
                <a:gd name="connsiteY10" fmla="*/ 1076 h 8307"/>
                <a:gd name="connsiteX11" fmla="*/ 9172 w 10000"/>
                <a:gd name="connsiteY11" fmla="*/ 2154 h 8307"/>
                <a:gd name="connsiteX12" fmla="*/ 9955 w 10000"/>
                <a:gd name="connsiteY12" fmla="*/ 4000 h 8307"/>
                <a:gd name="connsiteX13" fmla="*/ 9843 w 10000"/>
                <a:gd name="connsiteY13" fmla="*/ 5384 h 8307"/>
                <a:gd name="connsiteX14" fmla="*/ 8669 w 10000"/>
                <a:gd name="connsiteY14" fmla="*/ 7647 h 8307"/>
                <a:gd name="connsiteX0" fmla="*/ 447 w 10000"/>
                <a:gd name="connsiteY0" fmla="*/ 8705 h 9205"/>
                <a:gd name="connsiteX1" fmla="*/ 0 w 10000"/>
                <a:gd name="connsiteY1" fmla="*/ 6112 h 9205"/>
                <a:gd name="connsiteX2" fmla="*/ 447 w 10000"/>
                <a:gd name="connsiteY2" fmla="*/ 2222 h 9205"/>
                <a:gd name="connsiteX3" fmla="*/ 1342 w 10000"/>
                <a:gd name="connsiteY3" fmla="*/ 371 h 9205"/>
                <a:gd name="connsiteX4" fmla="*/ 1902 w 10000"/>
                <a:gd name="connsiteY4" fmla="*/ 0 h 9205"/>
                <a:gd name="connsiteX5" fmla="*/ 3355 w 10000"/>
                <a:gd name="connsiteY5" fmla="*/ 185 h 9205"/>
                <a:gd name="connsiteX6" fmla="*/ 4474 w 10000"/>
                <a:gd name="connsiteY6" fmla="*/ 371 h 9205"/>
                <a:gd name="connsiteX7" fmla="*/ 5593 w 10000"/>
                <a:gd name="connsiteY7" fmla="*/ 555 h 9205"/>
                <a:gd name="connsiteX8" fmla="*/ 6263 w 10000"/>
                <a:gd name="connsiteY8" fmla="*/ 740 h 9205"/>
                <a:gd name="connsiteX9" fmla="*/ 8165 w 10000"/>
                <a:gd name="connsiteY9" fmla="*/ 1295 h 9205"/>
                <a:gd name="connsiteX10" fmla="*/ 9172 w 10000"/>
                <a:gd name="connsiteY10" fmla="*/ 2593 h 9205"/>
                <a:gd name="connsiteX11" fmla="*/ 9955 w 10000"/>
                <a:gd name="connsiteY11" fmla="*/ 4815 h 9205"/>
                <a:gd name="connsiteX12" fmla="*/ 9843 w 10000"/>
                <a:gd name="connsiteY12" fmla="*/ 6481 h 9205"/>
                <a:gd name="connsiteX13" fmla="*/ 8669 w 10000"/>
                <a:gd name="connsiteY13" fmla="*/ 9205 h 9205"/>
                <a:gd name="connsiteX0" fmla="*/ 447 w 10000"/>
                <a:gd name="connsiteY0" fmla="*/ 9457 h 10000"/>
                <a:gd name="connsiteX1" fmla="*/ 0 w 10000"/>
                <a:gd name="connsiteY1" fmla="*/ 6640 h 10000"/>
                <a:gd name="connsiteX2" fmla="*/ 447 w 10000"/>
                <a:gd name="connsiteY2" fmla="*/ 2414 h 10000"/>
                <a:gd name="connsiteX3" fmla="*/ 1342 w 10000"/>
                <a:gd name="connsiteY3" fmla="*/ 403 h 10000"/>
                <a:gd name="connsiteX4" fmla="*/ 1902 w 10000"/>
                <a:gd name="connsiteY4" fmla="*/ 0 h 10000"/>
                <a:gd name="connsiteX5" fmla="*/ 3355 w 10000"/>
                <a:gd name="connsiteY5" fmla="*/ 201 h 10000"/>
                <a:gd name="connsiteX6" fmla="*/ 4474 w 10000"/>
                <a:gd name="connsiteY6" fmla="*/ 403 h 10000"/>
                <a:gd name="connsiteX7" fmla="*/ 5593 w 10000"/>
                <a:gd name="connsiteY7" fmla="*/ 603 h 10000"/>
                <a:gd name="connsiteX8" fmla="*/ 6263 w 10000"/>
                <a:gd name="connsiteY8" fmla="*/ 804 h 10000"/>
                <a:gd name="connsiteX9" fmla="*/ 8165 w 10000"/>
                <a:gd name="connsiteY9" fmla="*/ 1407 h 10000"/>
                <a:gd name="connsiteX10" fmla="*/ 9172 w 10000"/>
                <a:gd name="connsiteY10" fmla="*/ 2817 h 10000"/>
                <a:gd name="connsiteX11" fmla="*/ 9955 w 10000"/>
                <a:gd name="connsiteY11" fmla="*/ 5231 h 10000"/>
                <a:gd name="connsiteX12" fmla="*/ 9843 w 10000"/>
                <a:gd name="connsiteY12" fmla="*/ 7041 h 10000"/>
                <a:gd name="connsiteX13" fmla="*/ 8669 w 10000"/>
                <a:gd name="connsiteY13" fmla="*/ 10000 h 10000"/>
                <a:gd name="connsiteX14" fmla="*/ 447 w 10000"/>
                <a:gd name="connsiteY14" fmla="*/ 9457 h 10000"/>
                <a:gd name="connsiteX0" fmla="*/ 447 w 10000"/>
                <a:gd name="connsiteY0" fmla="*/ 9457 h 10000"/>
                <a:gd name="connsiteX1" fmla="*/ 0 w 10000"/>
                <a:gd name="connsiteY1" fmla="*/ 6640 h 10000"/>
                <a:gd name="connsiteX2" fmla="*/ 447 w 10000"/>
                <a:gd name="connsiteY2" fmla="*/ 2414 h 10000"/>
                <a:gd name="connsiteX3" fmla="*/ 1342 w 10000"/>
                <a:gd name="connsiteY3" fmla="*/ 403 h 10000"/>
                <a:gd name="connsiteX4" fmla="*/ 1902 w 10000"/>
                <a:gd name="connsiteY4" fmla="*/ 0 h 10000"/>
                <a:gd name="connsiteX5" fmla="*/ 3355 w 10000"/>
                <a:gd name="connsiteY5" fmla="*/ 201 h 10000"/>
                <a:gd name="connsiteX6" fmla="*/ 4474 w 10000"/>
                <a:gd name="connsiteY6" fmla="*/ 403 h 10000"/>
                <a:gd name="connsiteX7" fmla="*/ 5593 w 10000"/>
                <a:gd name="connsiteY7" fmla="*/ 603 h 10000"/>
                <a:gd name="connsiteX8" fmla="*/ 6263 w 10000"/>
                <a:gd name="connsiteY8" fmla="*/ 804 h 10000"/>
                <a:gd name="connsiteX9" fmla="*/ 8165 w 10000"/>
                <a:gd name="connsiteY9" fmla="*/ 1407 h 10000"/>
                <a:gd name="connsiteX10" fmla="*/ 9172 w 10000"/>
                <a:gd name="connsiteY10" fmla="*/ 2817 h 10000"/>
                <a:gd name="connsiteX11" fmla="*/ 9955 w 10000"/>
                <a:gd name="connsiteY11" fmla="*/ 5231 h 10000"/>
                <a:gd name="connsiteX12" fmla="*/ 9843 w 10000"/>
                <a:gd name="connsiteY12" fmla="*/ 7041 h 10000"/>
                <a:gd name="connsiteX13" fmla="*/ 7405 w 10000"/>
                <a:gd name="connsiteY13" fmla="*/ 10000 h 10000"/>
                <a:gd name="connsiteX14" fmla="*/ 447 w 10000"/>
                <a:gd name="connsiteY14" fmla="*/ 9457 h 10000"/>
                <a:gd name="connsiteX0" fmla="*/ 1290 w 10000"/>
                <a:gd name="connsiteY0" fmla="*/ 9710 h 10000"/>
                <a:gd name="connsiteX1" fmla="*/ 0 w 10000"/>
                <a:gd name="connsiteY1" fmla="*/ 6640 h 10000"/>
                <a:gd name="connsiteX2" fmla="*/ 447 w 10000"/>
                <a:gd name="connsiteY2" fmla="*/ 2414 h 10000"/>
                <a:gd name="connsiteX3" fmla="*/ 1342 w 10000"/>
                <a:gd name="connsiteY3" fmla="*/ 403 h 10000"/>
                <a:gd name="connsiteX4" fmla="*/ 1902 w 10000"/>
                <a:gd name="connsiteY4" fmla="*/ 0 h 10000"/>
                <a:gd name="connsiteX5" fmla="*/ 3355 w 10000"/>
                <a:gd name="connsiteY5" fmla="*/ 201 h 10000"/>
                <a:gd name="connsiteX6" fmla="*/ 4474 w 10000"/>
                <a:gd name="connsiteY6" fmla="*/ 403 h 10000"/>
                <a:gd name="connsiteX7" fmla="*/ 5593 w 10000"/>
                <a:gd name="connsiteY7" fmla="*/ 603 h 10000"/>
                <a:gd name="connsiteX8" fmla="*/ 6263 w 10000"/>
                <a:gd name="connsiteY8" fmla="*/ 804 h 10000"/>
                <a:gd name="connsiteX9" fmla="*/ 8165 w 10000"/>
                <a:gd name="connsiteY9" fmla="*/ 1407 h 10000"/>
                <a:gd name="connsiteX10" fmla="*/ 9172 w 10000"/>
                <a:gd name="connsiteY10" fmla="*/ 2817 h 10000"/>
                <a:gd name="connsiteX11" fmla="*/ 9955 w 10000"/>
                <a:gd name="connsiteY11" fmla="*/ 5231 h 10000"/>
                <a:gd name="connsiteX12" fmla="*/ 9843 w 10000"/>
                <a:gd name="connsiteY12" fmla="*/ 7041 h 10000"/>
                <a:gd name="connsiteX13" fmla="*/ 7405 w 10000"/>
                <a:gd name="connsiteY13" fmla="*/ 10000 h 10000"/>
                <a:gd name="connsiteX14" fmla="*/ 1290 w 10000"/>
                <a:gd name="connsiteY14" fmla="*/ 971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00">
                  <a:moveTo>
                    <a:pt x="1290" y="9710"/>
                  </a:moveTo>
                  <a:cubicBezTo>
                    <a:pt x="1066" y="9307"/>
                    <a:pt x="0" y="8450"/>
                    <a:pt x="0" y="6640"/>
                  </a:cubicBezTo>
                  <a:cubicBezTo>
                    <a:pt x="112" y="5634"/>
                    <a:pt x="112" y="4024"/>
                    <a:pt x="447" y="2414"/>
                  </a:cubicBezTo>
                  <a:cubicBezTo>
                    <a:pt x="671" y="1609"/>
                    <a:pt x="895" y="804"/>
                    <a:pt x="1342" y="403"/>
                  </a:cubicBezTo>
                  <a:cubicBezTo>
                    <a:pt x="1454" y="201"/>
                    <a:pt x="1678" y="0"/>
                    <a:pt x="1902" y="0"/>
                  </a:cubicBezTo>
                  <a:cubicBezTo>
                    <a:pt x="2460" y="0"/>
                    <a:pt x="2908" y="0"/>
                    <a:pt x="3355" y="201"/>
                  </a:cubicBezTo>
                  <a:cubicBezTo>
                    <a:pt x="3691" y="201"/>
                    <a:pt x="4027" y="201"/>
                    <a:pt x="4474" y="403"/>
                  </a:cubicBezTo>
                  <a:cubicBezTo>
                    <a:pt x="4810" y="403"/>
                    <a:pt x="5145" y="603"/>
                    <a:pt x="5593" y="603"/>
                  </a:cubicBezTo>
                  <a:cubicBezTo>
                    <a:pt x="5816" y="804"/>
                    <a:pt x="6040" y="804"/>
                    <a:pt x="6263" y="804"/>
                  </a:cubicBezTo>
                  <a:cubicBezTo>
                    <a:pt x="6935" y="1006"/>
                    <a:pt x="7606" y="1006"/>
                    <a:pt x="8165" y="1407"/>
                  </a:cubicBezTo>
                  <a:cubicBezTo>
                    <a:pt x="8613" y="1811"/>
                    <a:pt x="8948" y="2214"/>
                    <a:pt x="9172" y="2817"/>
                  </a:cubicBezTo>
                  <a:cubicBezTo>
                    <a:pt x="9507" y="3420"/>
                    <a:pt x="9843" y="4224"/>
                    <a:pt x="9955" y="5231"/>
                  </a:cubicBezTo>
                  <a:cubicBezTo>
                    <a:pt x="10066" y="5835"/>
                    <a:pt x="9955" y="6438"/>
                    <a:pt x="9843" y="7041"/>
                  </a:cubicBezTo>
                  <a:cubicBezTo>
                    <a:pt x="9507" y="8450"/>
                    <a:pt x="7965" y="8795"/>
                    <a:pt x="7405" y="10000"/>
                  </a:cubicBezTo>
                  <a:lnTo>
                    <a:pt x="1290" y="97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5" name="Freeform 45"/>
            <p:cNvSpPr>
              <a:spLocks/>
            </p:cNvSpPr>
            <p:nvPr/>
          </p:nvSpPr>
          <p:spPr bwMode="auto">
            <a:xfrm>
              <a:off x="6673275" y="4381536"/>
              <a:ext cx="264347" cy="137033"/>
            </a:xfrm>
            <a:custGeom>
              <a:avLst/>
              <a:gdLst>
                <a:gd name="T0" fmla="*/ 73 w 73"/>
                <a:gd name="T1" fmla="*/ 11 h 80"/>
                <a:gd name="T2" fmla="*/ 73 w 73"/>
                <a:gd name="T3" fmla="*/ 31 h 80"/>
                <a:gd name="T4" fmla="*/ 63 w 73"/>
                <a:gd name="T5" fmla="*/ 52 h 80"/>
                <a:gd name="T6" fmla="*/ 50 w 73"/>
                <a:gd name="T7" fmla="*/ 71 h 80"/>
                <a:gd name="T8" fmla="*/ 39 w 73"/>
                <a:gd name="T9" fmla="*/ 79 h 80"/>
                <a:gd name="T10" fmla="*/ 30 w 73"/>
                <a:gd name="T11" fmla="*/ 77 h 80"/>
                <a:gd name="T12" fmla="*/ 15 w 73"/>
                <a:gd name="T13" fmla="*/ 64 h 80"/>
                <a:gd name="T14" fmla="*/ 3 w 73"/>
                <a:gd name="T15" fmla="*/ 48 h 80"/>
                <a:gd name="T16" fmla="*/ 0 w 73"/>
                <a:gd name="T17" fmla="*/ 35 h 80"/>
                <a:gd name="T18" fmla="*/ 8 w 73"/>
                <a:gd name="T19" fmla="*/ 19 h 80"/>
                <a:gd name="T20" fmla="*/ 27 w 73"/>
                <a:gd name="T21" fmla="*/ 7 h 80"/>
                <a:gd name="T22" fmla="*/ 42 w 73"/>
                <a:gd name="T23" fmla="*/ 1 h 80"/>
                <a:gd name="T24" fmla="*/ 57 w 73"/>
                <a:gd name="T25" fmla="*/ 0 h 80"/>
                <a:gd name="T26" fmla="*/ 68 w 73"/>
                <a:gd name="T27" fmla="*/ 3 h 80"/>
                <a:gd name="T28" fmla="*/ 73 w 73"/>
                <a:gd name="T29" fmla="*/ 11 h 80"/>
                <a:gd name="connsiteX0" fmla="*/ 5342 w 10000"/>
                <a:gd name="connsiteY0" fmla="*/ 9875 h 12891"/>
                <a:gd name="connsiteX1" fmla="*/ 4110 w 10000"/>
                <a:gd name="connsiteY1" fmla="*/ 9625 h 12891"/>
                <a:gd name="connsiteX2" fmla="*/ 2055 w 10000"/>
                <a:gd name="connsiteY2" fmla="*/ 8000 h 12891"/>
                <a:gd name="connsiteX3" fmla="*/ 411 w 10000"/>
                <a:gd name="connsiteY3" fmla="*/ 6000 h 12891"/>
                <a:gd name="connsiteX4" fmla="*/ 0 w 10000"/>
                <a:gd name="connsiteY4" fmla="*/ 4375 h 12891"/>
                <a:gd name="connsiteX5" fmla="*/ 1096 w 10000"/>
                <a:gd name="connsiteY5" fmla="*/ 2375 h 12891"/>
                <a:gd name="connsiteX6" fmla="*/ 3699 w 10000"/>
                <a:gd name="connsiteY6" fmla="*/ 875 h 12891"/>
                <a:gd name="connsiteX7" fmla="*/ 5753 w 10000"/>
                <a:gd name="connsiteY7" fmla="*/ 125 h 12891"/>
                <a:gd name="connsiteX8" fmla="*/ 7808 w 10000"/>
                <a:gd name="connsiteY8" fmla="*/ 0 h 12891"/>
                <a:gd name="connsiteX9" fmla="*/ 9315 w 10000"/>
                <a:gd name="connsiteY9" fmla="*/ 375 h 12891"/>
                <a:gd name="connsiteX10" fmla="*/ 10000 w 10000"/>
                <a:gd name="connsiteY10" fmla="*/ 1375 h 12891"/>
                <a:gd name="connsiteX11" fmla="*/ 10000 w 10000"/>
                <a:gd name="connsiteY11" fmla="*/ 3875 h 12891"/>
                <a:gd name="connsiteX12" fmla="*/ 8630 w 10000"/>
                <a:gd name="connsiteY12" fmla="*/ 6500 h 12891"/>
                <a:gd name="connsiteX13" fmla="*/ 6849 w 10000"/>
                <a:gd name="connsiteY13" fmla="*/ 8875 h 12891"/>
                <a:gd name="connsiteX14" fmla="*/ 8652 w 10000"/>
                <a:gd name="connsiteY14" fmla="*/ 12891 h 12891"/>
                <a:gd name="connsiteX0" fmla="*/ 5342 w 10000"/>
                <a:gd name="connsiteY0" fmla="*/ 9875 h 9909"/>
                <a:gd name="connsiteX1" fmla="*/ 4110 w 10000"/>
                <a:gd name="connsiteY1" fmla="*/ 9625 h 9909"/>
                <a:gd name="connsiteX2" fmla="*/ 2055 w 10000"/>
                <a:gd name="connsiteY2" fmla="*/ 8000 h 9909"/>
                <a:gd name="connsiteX3" fmla="*/ 411 w 10000"/>
                <a:gd name="connsiteY3" fmla="*/ 6000 h 9909"/>
                <a:gd name="connsiteX4" fmla="*/ 0 w 10000"/>
                <a:gd name="connsiteY4" fmla="*/ 4375 h 9909"/>
                <a:gd name="connsiteX5" fmla="*/ 1096 w 10000"/>
                <a:gd name="connsiteY5" fmla="*/ 2375 h 9909"/>
                <a:gd name="connsiteX6" fmla="*/ 3699 w 10000"/>
                <a:gd name="connsiteY6" fmla="*/ 875 h 9909"/>
                <a:gd name="connsiteX7" fmla="*/ 5753 w 10000"/>
                <a:gd name="connsiteY7" fmla="*/ 125 h 9909"/>
                <a:gd name="connsiteX8" fmla="*/ 7808 w 10000"/>
                <a:gd name="connsiteY8" fmla="*/ 0 h 9909"/>
                <a:gd name="connsiteX9" fmla="*/ 9315 w 10000"/>
                <a:gd name="connsiteY9" fmla="*/ 375 h 9909"/>
                <a:gd name="connsiteX10" fmla="*/ 10000 w 10000"/>
                <a:gd name="connsiteY10" fmla="*/ 1375 h 9909"/>
                <a:gd name="connsiteX11" fmla="*/ 10000 w 10000"/>
                <a:gd name="connsiteY11" fmla="*/ 3875 h 9909"/>
                <a:gd name="connsiteX12" fmla="*/ 8630 w 10000"/>
                <a:gd name="connsiteY12" fmla="*/ 6500 h 9909"/>
                <a:gd name="connsiteX13" fmla="*/ 6849 w 10000"/>
                <a:gd name="connsiteY13" fmla="*/ 8875 h 9909"/>
                <a:gd name="connsiteX0" fmla="*/ 5342 w 10000"/>
                <a:gd name="connsiteY0" fmla="*/ 9966 h 10000"/>
                <a:gd name="connsiteX1" fmla="*/ 4110 w 10000"/>
                <a:gd name="connsiteY1" fmla="*/ 9713 h 10000"/>
                <a:gd name="connsiteX2" fmla="*/ 2055 w 10000"/>
                <a:gd name="connsiteY2" fmla="*/ 8073 h 10000"/>
                <a:gd name="connsiteX3" fmla="*/ 411 w 10000"/>
                <a:gd name="connsiteY3" fmla="*/ 6055 h 10000"/>
                <a:gd name="connsiteX4" fmla="*/ 0 w 10000"/>
                <a:gd name="connsiteY4" fmla="*/ 4415 h 10000"/>
                <a:gd name="connsiteX5" fmla="*/ 1096 w 10000"/>
                <a:gd name="connsiteY5" fmla="*/ 2397 h 10000"/>
                <a:gd name="connsiteX6" fmla="*/ 3699 w 10000"/>
                <a:gd name="connsiteY6" fmla="*/ 883 h 10000"/>
                <a:gd name="connsiteX7" fmla="*/ 5753 w 10000"/>
                <a:gd name="connsiteY7" fmla="*/ 126 h 10000"/>
                <a:gd name="connsiteX8" fmla="*/ 7808 w 10000"/>
                <a:gd name="connsiteY8" fmla="*/ 0 h 10000"/>
                <a:gd name="connsiteX9" fmla="*/ 9315 w 10000"/>
                <a:gd name="connsiteY9" fmla="*/ 378 h 10000"/>
                <a:gd name="connsiteX10" fmla="*/ 10000 w 10000"/>
                <a:gd name="connsiteY10" fmla="*/ 1388 h 10000"/>
                <a:gd name="connsiteX11" fmla="*/ 10000 w 10000"/>
                <a:gd name="connsiteY11" fmla="*/ 3911 h 10000"/>
                <a:gd name="connsiteX12" fmla="*/ 8630 w 10000"/>
                <a:gd name="connsiteY12" fmla="*/ 6560 h 10000"/>
                <a:gd name="connsiteX0" fmla="*/ 5342 w 10000"/>
                <a:gd name="connsiteY0" fmla="*/ 9966 h 10000"/>
                <a:gd name="connsiteX1" fmla="*/ 4110 w 10000"/>
                <a:gd name="connsiteY1" fmla="*/ 9713 h 10000"/>
                <a:gd name="connsiteX2" fmla="*/ 2055 w 10000"/>
                <a:gd name="connsiteY2" fmla="*/ 8073 h 10000"/>
                <a:gd name="connsiteX3" fmla="*/ 411 w 10000"/>
                <a:gd name="connsiteY3" fmla="*/ 6055 h 10000"/>
                <a:gd name="connsiteX4" fmla="*/ 0 w 10000"/>
                <a:gd name="connsiteY4" fmla="*/ 4415 h 10000"/>
                <a:gd name="connsiteX5" fmla="*/ 1096 w 10000"/>
                <a:gd name="connsiteY5" fmla="*/ 2397 h 10000"/>
                <a:gd name="connsiteX6" fmla="*/ 3699 w 10000"/>
                <a:gd name="connsiteY6" fmla="*/ 883 h 10000"/>
                <a:gd name="connsiteX7" fmla="*/ 5753 w 10000"/>
                <a:gd name="connsiteY7" fmla="*/ 126 h 10000"/>
                <a:gd name="connsiteX8" fmla="*/ 7808 w 10000"/>
                <a:gd name="connsiteY8" fmla="*/ 0 h 10000"/>
                <a:gd name="connsiteX9" fmla="*/ 9315 w 10000"/>
                <a:gd name="connsiteY9" fmla="*/ 378 h 10000"/>
                <a:gd name="connsiteX10" fmla="*/ 10000 w 10000"/>
                <a:gd name="connsiteY10" fmla="*/ 1388 h 10000"/>
                <a:gd name="connsiteX11" fmla="*/ 10000 w 10000"/>
                <a:gd name="connsiteY11" fmla="*/ 3911 h 10000"/>
                <a:gd name="connsiteX0" fmla="*/ 4110 w 10000"/>
                <a:gd name="connsiteY0" fmla="*/ 9713 h 9713"/>
                <a:gd name="connsiteX1" fmla="*/ 2055 w 10000"/>
                <a:gd name="connsiteY1" fmla="*/ 8073 h 9713"/>
                <a:gd name="connsiteX2" fmla="*/ 411 w 10000"/>
                <a:gd name="connsiteY2" fmla="*/ 6055 h 9713"/>
                <a:gd name="connsiteX3" fmla="*/ 0 w 10000"/>
                <a:gd name="connsiteY3" fmla="*/ 4415 h 9713"/>
                <a:gd name="connsiteX4" fmla="*/ 1096 w 10000"/>
                <a:gd name="connsiteY4" fmla="*/ 2397 h 9713"/>
                <a:gd name="connsiteX5" fmla="*/ 3699 w 10000"/>
                <a:gd name="connsiteY5" fmla="*/ 883 h 9713"/>
                <a:gd name="connsiteX6" fmla="*/ 5753 w 10000"/>
                <a:gd name="connsiteY6" fmla="*/ 126 h 9713"/>
                <a:gd name="connsiteX7" fmla="*/ 7808 w 10000"/>
                <a:gd name="connsiteY7" fmla="*/ 0 h 9713"/>
                <a:gd name="connsiteX8" fmla="*/ 9315 w 10000"/>
                <a:gd name="connsiteY8" fmla="*/ 378 h 9713"/>
                <a:gd name="connsiteX9" fmla="*/ 10000 w 10000"/>
                <a:gd name="connsiteY9" fmla="*/ 1388 h 9713"/>
                <a:gd name="connsiteX10" fmla="*/ 10000 w 10000"/>
                <a:gd name="connsiteY10" fmla="*/ 3911 h 9713"/>
                <a:gd name="connsiteX0" fmla="*/ 2055 w 10000"/>
                <a:gd name="connsiteY0" fmla="*/ 8312 h 8312"/>
                <a:gd name="connsiteX1" fmla="*/ 411 w 10000"/>
                <a:gd name="connsiteY1" fmla="*/ 6234 h 8312"/>
                <a:gd name="connsiteX2" fmla="*/ 0 w 10000"/>
                <a:gd name="connsiteY2" fmla="*/ 4545 h 8312"/>
                <a:gd name="connsiteX3" fmla="*/ 1096 w 10000"/>
                <a:gd name="connsiteY3" fmla="*/ 2468 h 8312"/>
                <a:gd name="connsiteX4" fmla="*/ 3699 w 10000"/>
                <a:gd name="connsiteY4" fmla="*/ 909 h 8312"/>
                <a:gd name="connsiteX5" fmla="*/ 5753 w 10000"/>
                <a:gd name="connsiteY5" fmla="*/ 130 h 8312"/>
                <a:gd name="connsiteX6" fmla="*/ 7808 w 10000"/>
                <a:gd name="connsiteY6" fmla="*/ 0 h 8312"/>
                <a:gd name="connsiteX7" fmla="*/ 9315 w 10000"/>
                <a:gd name="connsiteY7" fmla="*/ 389 h 8312"/>
                <a:gd name="connsiteX8" fmla="*/ 10000 w 10000"/>
                <a:gd name="connsiteY8" fmla="*/ 1429 h 8312"/>
                <a:gd name="connsiteX9" fmla="*/ 10000 w 10000"/>
                <a:gd name="connsiteY9" fmla="*/ 4027 h 8312"/>
                <a:gd name="connsiteX0" fmla="*/ 411 w 10000"/>
                <a:gd name="connsiteY0" fmla="*/ 7500 h 7500"/>
                <a:gd name="connsiteX1" fmla="*/ 0 w 10000"/>
                <a:gd name="connsiteY1" fmla="*/ 5468 h 7500"/>
                <a:gd name="connsiteX2" fmla="*/ 1096 w 10000"/>
                <a:gd name="connsiteY2" fmla="*/ 2969 h 7500"/>
                <a:gd name="connsiteX3" fmla="*/ 3699 w 10000"/>
                <a:gd name="connsiteY3" fmla="*/ 1094 h 7500"/>
                <a:gd name="connsiteX4" fmla="*/ 5753 w 10000"/>
                <a:gd name="connsiteY4" fmla="*/ 156 h 7500"/>
                <a:gd name="connsiteX5" fmla="*/ 7808 w 10000"/>
                <a:gd name="connsiteY5" fmla="*/ 0 h 7500"/>
                <a:gd name="connsiteX6" fmla="*/ 9315 w 10000"/>
                <a:gd name="connsiteY6" fmla="*/ 468 h 7500"/>
                <a:gd name="connsiteX7" fmla="*/ 10000 w 10000"/>
                <a:gd name="connsiteY7" fmla="*/ 1719 h 7500"/>
                <a:gd name="connsiteX8" fmla="*/ 10000 w 10000"/>
                <a:gd name="connsiteY8" fmla="*/ 4845 h 7500"/>
                <a:gd name="connsiteX0" fmla="*/ 0 w 10000"/>
                <a:gd name="connsiteY0" fmla="*/ 7291 h 7291"/>
                <a:gd name="connsiteX1" fmla="*/ 1096 w 10000"/>
                <a:gd name="connsiteY1" fmla="*/ 3959 h 7291"/>
                <a:gd name="connsiteX2" fmla="*/ 3699 w 10000"/>
                <a:gd name="connsiteY2" fmla="*/ 1459 h 7291"/>
                <a:gd name="connsiteX3" fmla="*/ 5753 w 10000"/>
                <a:gd name="connsiteY3" fmla="*/ 208 h 7291"/>
                <a:gd name="connsiteX4" fmla="*/ 7808 w 10000"/>
                <a:gd name="connsiteY4" fmla="*/ 0 h 7291"/>
                <a:gd name="connsiteX5" fmla="*/ 9315 w 10000"/>
                <a:gd name="connsiteY5" fmla="*/ 624 h 7291"/>
                <a:gd name="connsiteX6" fmla="*/ 10000 w 10000"/>
                <a:gd name="connsiteY6" fmla="*/ 2292 h 7291"/>
                <a:gd name="connsiteX7" fmla="*/ 10000 w 10000"/>
                <a:gd name="connsiteY7" fmla="*/ 6460 h 7291"/>
                <a:gd name="connsiteX0" fmla="*/ 0 w 10000"/>
                <a:gd name="connsiteY0" fmla="*/ 10000 h 10583"/>
                <a:gd name="connsiteX1" fmla="*/ 1096 w 10000"/>
                <a:gd name="connsiteY1" fmla="*/ 5430 h 10583"/>
                <a:gd name="connsiteX2" fmla="*/ 3699 w 10000"/>
                <a:gd name="connsiteY2" fmla="*/ 2001 h 10583"/>
                <a:gd name="connsiteX3" fmla="*/ 5753 w 10000"/>
                <a:gd name="connsiteY3" fmla="*/ 285 h 10583"/>
                <a:gd name="connsiteX4" fmla="*/ 7808 w 10000"/>
                <a:gd name="connsiteY4" fmla="*/ 0 h 10583"/>
                <a:gd name="connsiteX5" fmla="*/ 9315 w 10000"/>
                <a:gd name="connsiteY5" fmla="*/ 856 h 10583"/>
                <a:gd name="connsiteX6" fmla="*/ 10000 w 10000"/>
                <a:gd name="connsiteY6" fmla="*/ 3144 h 10583"/>
                <a:gd name="connsiteX7" fmla="*/ 10000 w 10000"/>
                <a:gd name="connsiteY7" fmla="*/ 10583 h 10583"/>
                <a:gd name="connsiteX0" fmla="*/ 0 w 10000"/>
                <a:gd name="connsiteY0" fmla="*/ 10000 h 10000"/>
                <a:gd name="connsiteX1" fmla="*/ 1096 w 10000"/>
                <a:gd name="connsiteY1" fmla="*/ 5430 h 10000"/>
                <a:gd name="connsiteX2" fmla="*/ 3699 w 10000"/>
                <a:gd name="connsiteY2" fmla="*/ 2001 h 10000"/>
                <a:gd name="connsiteX3" fmla="*/ 5753 w 10000"/>
                <a:gd name="connsiteY3" fmla="*/ 285 h 10000"/>
                <a:gd name="connsiteX4" fmla="*/ 7808 w 10000"/>
                <a:gd name="connsiteY4" fmla="*/ 0 h 10000"/>
                <a:gd name="connsiteX5" fmla="*/ 9315 w 10000"/>
                <a:gd name="connsiteY5" fmla="*/ 856 h 10000"/>
                <a:gd name="connsiteX6" fmla="*/ 10000 w 10000"/>
                <a:gd name="connsiteY6" fmla="*/ 3144 h 10000"/>
                <a:gd name="connsiteX7" fmla="*/ 10000 w 10000"/>
                <a:gd name="connsiteY7" fmla="*/ 9721 h 10000"/>
                <a:gd name="connsiteX0" fmla="*/ 0 w 10000"/>
                <a:gd name="connsiteY0" fmla="*/ 10000 h 10152"/>
                <a:gd name="connsiteX1" fmla="*/ 1096 w 10000"/>
                <a:gd name="connsiteY1" fmla="*/ 5430 h 10152"/>
                <a:gd name="connsiteX2" fmla="*/ 3699 w 10000"/>
                <a:gd name="connsiteY2" fmla="*/ 2001 h 10152"/>
                <a:gd name="connsiteX3" fmla="*/ 5753 w 10000"/>
                <a:gd name="connsiteY3" fmla="*/ 285 h 10152"/>
                <a:gd name="connsiteX4" fmla="*/ 7808 w 10000"/>
                <a:gd name="connsiteY4" fmla="*/ 0 h 10152"/>
                <a:gd name="connsiteX5" fmla="*/ 9315 w 10000"/>
                <a:gd name="connsiteY5" fmla="*/ 856 h 10152"/>
                <a:gd name="connsiteX6" fmla="*/ 10000 w 10000"/>
                <a:gd name="connsiteY6" fmla="*/ 3144 h 10152"/>
                <a:gd name="connsiteX7" fmla="*/ 8966 w 10000"/>
                <a:gd name="connsiteY7" fmla="*/ 10152 h 10152"/>
                <a:gd name="connsiteX0" fmla="*/ 0 w 10000"/>
                <a:gd name="connsiteY0" fmla="*/ 10000 h 10152"/>
                <a:gd name="connsiteX1" fmla="*/ 1096 w 10000"/>
                <a:gd name="connsiteY1" fmla="*/ 5430 h 10152"/>
                <a:gd name="connsiteX2" fmla="*/ 3699 w 10000"/>
                <a:gd name="connsiteY2" fmla="*/ 2001 h 10152"/>
                <a:gd name="connsiteX3" fmla="*/ 5753 w 10000"/>
                <a:gd name="connsiteY3" fmla="*/ 285 h 10152"/>
                <a:gd name="connsiteX4" fmla="*/ 7808 w 10000"/>
                <a:gd name="connsiteY4" fmla="*/ 0 h 10152"/>
                <a:gd name="connsiteX5" fmla="*/ 9315 w 10000"/>
                <a:gd name="connsiteY5" fmla="*/ 856 h 10152"/>
                <a:gd name="connsiteX6" fmla="*/ 10000 w 10000"/>
                <a:gd name="connsiteY6" fmla="*/ 3144 h 10152"/>
                <a:gd name="connsiteX7" fmla="*/ 8966 w 10000"/>
                <a:gd name="connsiteY7" fmla="*/ 10152 h 10152"/>
                <a:gd name="connsiteX0" fmla="*/ 0 w 10000"/>
                <a:gd name="connsiteY0" fmla="*/ 10000 h 10000"/>
                <a:gd name="connsiteX1" fmla="*/ 1096 w 10000"/>
                <a:gd name="connsiteY1" fmla="*/ 5430 h 10000"/>
                <a:gd name="connsiteX2" fmla="*/ 3699 w 10000"/>
                <a:gd name="connsiteY2" fmla="*/ 2001 h 10000"/>
                <a:gd name="connsiteX3" fmla="*/ 5753 w 10000"/>
                <a:gd name="connsiteY3" fmla="*/ 285 h 10000"/>
                <a:gd name="connsiteX4" fmla="*/ 7808 w 10000"/>
                <a:gd name="connsiteY4" fmla="*/ 0 h 10000"/>
                <a:gd name="connsiteX5" fmla="*/ 9315 w 10000"/>
                <a:gd name="connsiteY5" fmla="*/ 856 h 10000"/>
                <a:gd name="connsiteX6" fmla="*/ 10000 w 10000"/>
                <a:gd name="connsiteY6" fmla="*/ 3144 h 10000"/>
                <a:gd name="connsiteX7" fmla="*/ 7673 w 10000"/>
                <a:gd name="connsiteY7" fmla="*/ 9613 h 10000"/>
                <a:gd name="connsiteX0" fmla="*/ 0 w 10000"/>
                <a:gd name="connsiteY0" fmla="*/ 10000 h 10000"/>
                <a:gd name="connsiteX1" fmla="*/ 1096 w 10000"/>
                <a:gd name="connsiteY1" fmla="*/ 5430 h 10000"/>
                <a:gd name="connsiteX2" fmla="*/ 3699 w 10000"/>
                <a:gd name="connsiteY2" fmla="*/ 2001 h 10000"/>
                <a:gd name="connsiteX3" fmla="*/ 5753 w 10000"/>
                <a:gd name="connsiteY3" fmla="*/ 285 h 10000"/>
                <a:gd name="connsiteX4" fmla="*/ 7808 w 10000"/>
                <a:gd name="connsiteY4" fmla="*/ 0 h 10000"/>
                <a:gd name="connsiteX5" fmla="*/ 9315 w 10000"/>
                <a:gd name="connsiteY5" fmla="*/ 856 h 10000"/>
                <a:gd name="connsiteX6" fmla="*/ 10000 w 10000"/>
                <a:gd name="connsiteY6" fmla="*/ 3144 h 10000"/>
                <a:gd name="connsiteX7" fmla="*/ 7673 w 10000"/>
                <a:gd name="connsiteY7" fmla="*/ 9613 h 10000"/>
                <a:gd name="connsiteX0" fmla="*/ 0 w 10000"/>
                <a:gd name="connsiteY0" fmla="*/ 10000 h 10331"/>
                <a:gd name="connsiteX1" fmla="*/ 1096 w 10000"/>
                <a:gd name="connsiteY1" fmla="*/ 5430 h 10331"/>
                <a:gd name="connsiteX2" fmla="*/ 3699 w 10000"/>
                <a:gd name="connsiteY2" fmla="*/ 2001 h 10331"/>
                <a:gd name="connsiteX3" fmla="*/ 5753 w 10000"/>
                <a:gd name="connsiteY3" fmla="*/ 285 h 10331"/>
                <a:gd name="connsiteX4" fmla="*/ 7808 w 10000"/>
                <a:gd name="connsiteY4" fmla="*/ 0 h 10331"/>
                <a:gd name="connsiteX5" fmla="*/ 9315 w 10000"/>
                <a:gd name="connsiteY5" fmla="*/ 856 h 10331"/>
                <a:gd name="connsiteX6" fmla="*/ 10000 w 10000"/>
                <a:gd name="connsiteY6" fmla="*/ 3144 h 10331"/>
                <a:gd name="connsiteX7" fmla="*/ 8018 w 10000"/>
                <a:gd name="connsiteY7" fmla="*/ 10331 h 10331"/>
                <a:gd name="connsiteX0" fmla="*/ 0 w 10000"/>
                <a:gd name="connsiteY0" fmla="*/ 10000 h 10331"/>
                <a:gd name="connsiteX1" fmla="*/ 1096 w 10000"/>
                <a:gd name="connsiteY1" fmla="*/ 5430 h 10331"/>
                <a:gd name="connsiteX2" fmla="*/ 3699 w 10000"/>
                <a:gd name="connsiteY2" fmla="*/ 2001 h 10331"/>
                <a:gd name="connsiteX3" fmla="*/ 5753 w 10000"/>
                <a:gd name="connsiteY3" fmla="*/ 285 h 10331"/>
                <a:gd name="connsiteX4" fmla="*/ 7808 w 10000"/>
                <a:gd name="connsiteY4" fmla="*/ 0 h 10331"/>
                <a:gd name="connsiteX5" fmla="*/ 9315 w 10000"/>
                <a:gd name="connsiteY5" fmla="*/ 856 h 10331"/>
                <a:gd name="connsiteX6" fmla="*/ 10000 w 10000"/>
                <a:gd name="connsiteY6" fmla="*/ 3144 h 10331"/>
                <a:gd name="connsiteX7" fmla="*/ 8018 w 10000"/>
                <a:gd name="connsiteY7" fmla="*/ 10331 h 10331"/>
                <a:gd name="connsiteX8" fmla="*/ 0 w 10000"/>
                <a:gd name="connsiteY8" fmla="*/ 10000 h 10331"/>
                <a:gd name="connsiteX0" fmla="*/ 0 w 10000"/>
                <a:gd name="connsiteY0" fmla="*/ 10000 h 10331"/>
                <a:gd name="connsiteX1" fmla="*/ 1096 w 10000"/>
                <a:gd name="connsiteY1" fmla="*/ 5430 h 10331"/>
                <a:gd name="connsiteX2" fmla="*/ 3699 w 10000"/>
                <a:gd name="connsiteY2" fmla="*/ 2001 h 10331"/>
                <a:gd name="connsiteX3" fmla="*/ 5753 w 10000"/>
                <a:gd name="connsiteY3" fmla="*/ 285 h 10331"/>
                <a:gd name="connsiteX4" fmla="*/ 7808 w 10000"/>
                <a:gd name="connsiteY4" fmla="*/ 0 h 10331"/>
                <a:gd name="connsiteX5" fmla="*/ 9315 w 10000"/>
                <a:gd name="connsiteY5" fmla="*/ 856 h 10331"/>
                <a:gd name="connsiteX6" fmla="*/ 10000 w 10000"/>
                <a:gd name="connsiteY6" fmla="*/ 3144 h 10331"/>
                <a:gd name="connsiteX7" fmla="*/ 8018 w 10000"/>
                <a:gd name="connsiteY7" fmla="*/ 10331 h 10331"/>
                <a:gd name="connsiteX8" fmla="*/ 0 w 10000"/>
                <a:gd name="connsiteY8" fmla="*/ 10000 h 10331"/>
                <a:gd name="connsiteX0" fmla="*/ 1 w 9570"/>
                <a:gd name="connsiteY0" fmla="*/ 10000 h 10331"/>
                <a:gd name="connsiteX1" fmla="*/ 666 w 9570"/>
                <a:gd name="connsiteY1" fmla="*/ 5430 h 10331"/>
                <a:gd name="connsiteX2" fmla="*/ 3269 w 9570"/>
                <a:gd name="connsiteY2" fmla="*/ 2001 h 10331"/>
                <a:gd name="connsiteX3" fmla="*/ 5323 w 9570"/>
                <a:gd name="connsiteY3" fmla="*/ 285 h 10331"/>
                <a:gd name="connsiteX4" fmla="*/ 7378 w 9570"/>
                <a:gd name="connsiteY4" fmla="*/ 0 h 10331"/>
                <a:gd name="connsiteX5" fmla="*/ 8885 w 9570"/>
                <a:gd name="connsiteY5" fmla="*/ 856 h 10331"/>
                <a:gd name="connsiteX6" fmla="*/ 9570 w 9570"/>
                <a:gd name="connsiteY6" fmla="*/ 3144 h 10331"/>
                <a:gd name="connsiteX7" fmla="*/ 7588 w 9570"/>
                <a:gd name="connsiteY7" fmla="*/ 10331 h 10331"/>
                <a:gd name="connsiteX8" fmla="*/ 1 w 9570"/>
                <a:gd name="connsiteY8" fmla="*/ 10000 h 10331"/>
                <a:gd name="connsiteX0" fmla="*/ 1 w 10000"/>
                <a:gd name="connsiteY0" fmla="*/ 9680 h 10000"/>
                <a:gd name="connsiteX1" fmla="*/ 696 w 10000"/>
                <a:gd name="connsiteY1" fmla="*/ 5256 h 10000"/>
                <a:gd name="connsiteX2" fmla="*/ 3416 w 10000"/>
                <a:gd name="connsiteY2" fmla="*/ 1937 h 10000"/>
                <a:gd name="connsiteX3" fmla="*/ 5562 w 10000"/>
                <a:gd name="connsiteY3" fmla="*/ 276 h 10000"/>
                <a:gd name="connsiteX4" fmla="*/ 7710 w 10000"/>
                <a:gd name="connsiteY4" fmla="*/ 0 h 10000"/>
                <a:gd name="connsiteX5" fmla="*/ 9284 w 10000"/>
                <a:gd name="connsiteY5" fmla="*/ 829 h 10000"/>
                <a:gd name="connsiteX6" fmla="*/ 10000 w 10000"/>
                <a:gd name="connsiteY6" fmla="*/ 3043 h 10000"/>
                <a:gd name="connsiteX7" fmla="*/ 7929 w 10000"/>
                <a:gd name="connsiteY7" fmla="*/ 10000 h 10000"/>
                <a:gd name="connsiteX8" fmla="*/ 1 w 10000"/>
                <a:gd name="connsiteY8" fmla="*/ 968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10000">
                  <a:moveTo>
                    <a:pt x="1" y="9680"/>
                  </a:moveTo>
                  <a:cubicBezTo>
                    <a:pt x="1" y="7743"/>
                    <a:pt x="-20" y="6361"/>
                    <a:pt x="696" y="5256"/>
                  </a:cubicBezTo>
                  <a:cubicBezTo>
                    <a:pt x="1555" y="4149"/>
                    <a:pt x="2557" y="3043"/>
                    <a:pt x="3416" y="1937"/>
                  </a:cubicBezTo>
                  <a:cubicBezTo>
                    <a:pt x="3989" y="1108"/>
                    <a:pt x="4846" y="276"/>
                    <a:pt x="5562" y="276"/>
                  </a:cubicBezTo>
                  <a:cubicBezTo>
                    <a:pt x="6278" y="276"/>
                    <a:pt x="7137" y="0"/>
                    <a:pt x="7710" y="0"/>
                  </a:cubicBezTo>
                  <a:cubicBezTo>
                    <a:pt x="8282" y="0"/>
                    <a:pt x="8855" y="276"/>
                    <a:pt x="9284" y="829"/>
                  </a:cubicBezTo>
                  <a:cubicBezTo>
                    <a:pt x="10000" y="1385"/>
                    <a:pt x="10000" y="2213"/>
                    <a:pt x="10000" y="3043"/>
                  </a:cubicBezTo>
                  <a:cubicBezTo>
                    <a:pt x="9189" y="5130"/>
                    <a:pt x="10001" y="9303"/>
                    <a:pt x="7929" y="10000"/>
                  </a:cubicBezTo>
                  <a:cubicBezTo>
                    <a:pt x="4956" y="8851"/>
                    <a:pt x="2974" y="10307"/>
                    <a:pt x="1" y="96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6" name="Freeform 46"/>
            <p:cNvSpPr>
              <a:spLocks/>
            </p:cNvSpPr>
            <p:nvPr/>
          </p:nvSpPr>
          <p:spPr bwMode="auto">
            <a:xfrm>
              <a:off x="5967421" y="4118964"/>
              <a:ext cx="227013" cy="200025"/>
            </a:xfrm>
            <a:custGeom>
              <a:avLst/>
              <a:gdLst>
                <a:gd name="T0" fmla="*/ 60 w 60"/>
                <a:gd name="T1" fmla="*/ 33 h 53"/>
                <a:gd name="T2" fmla="*/ 59 w 60"/>
                <a:gd name="T3" fmla="*/ 43 h 53"/>
                <a:gd name="T4" fmla="*/ 50 w 60"/>
                <a:gd name="T5" fmla="*/ 49 h 53"/>
                <a:gd name="T6" fmla="*/ 30 w 60"/>
                <a:gd name="T7" fmla="*/ 52 h 53"/>
                <a:gd name="T8" fmla="*/ 18 w 60"/>
                <a:gd name="T9" fmla="*/ 53 h 53"/>
                <a:gd name="T10" fmla="*/ 10 w 60"/>
                <a:gd name="T11" fmla="*/ 53 h 53"/>
                <a:gd name="T12" fmla="*/ 1 w 60"/>
                <a:gd name="T13" fmla="*/ 46 h 53"/>
                <a:gd name="T14" fmla="*/ 3 w 60"/>
                <a:gd name="T15" fmla="*/ 33 h 53"/>
                <a:gd name="T16" fmla="*/ 10 w 60"/>
                <a:gd name="T17" fmla="*/ 13 h 53"/>
                <a:gd name="T18" fmla="*/ 12 w 60"/>
                <a:gd name="T19" fmla="*/ 5 h 53"/>
                <a:gd name="T20" fmla="*/ 24 w 60"/>
                <a:gd name="T21" fmla="*/ 2 h 53"/>
                <a:gd name="T22" fmla="*/ 50 w 60"/>
                <a:gd name="T23" fmla="*/ 16 h 53"/>
                <a:gd name="T24" fmla="*/ 57 w 60"/>
                <a:gd name="T25" fmla="*/ 22 h 53"/>
                <a:gd name="T26" fmla="*/ 59 w 60"/>
                <a:gd name="T27" fmla="*/ 28 h 53"/>
                <a:gd name="T28" fmla="*/ 59 w 60"/>
                <a:gd name="T29" fmla="*/ 34 h 53"/>
                <a:gd name="T30" fmla="*/ 60 w 60"/>
                <a:gd name="T31" fmla="*/ 3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53">
                  <a:moveTo>
                    <a:pt x="60" y="33"/>
                  </a:moveTo>
                  <a:cubicBezTo>
                    <a:pt x="60" y="37"/>
                    <a:pt x="60" y="40"/>
                    <a:pt x="59" y="43"/>
                  </a:cubicBezTo>
                  <a:cubicBezTo>
                    <a:pt x="58" y="47"/>
                    <a:pt x="54" y="49"/>
                    <a:pt x="50" y="49"/>
                  </a:cubicBezTo>
                  <a:cubicBezTo>
                    <a:pt x="43" y="50"/>
                    <a:pt x="36" y="51"/>
                    <a:pt x="30" y="52"/>
                  </a:cubicBezTo>
                  <a:cubicBezTo>
                    <a:pt x="26" y="52"/>
                    <a:pt x="22" y="52"/>
                    <a:pt x="18" y="53"/>
                  </a:cubicBezTo>
                  <a:cubicBezTo>
                    <a:pt x="15" y="53"/>
                    <a:pt x="12" y="53"/>
                    <a:pt x="10" y="53"/>
                  </a:cubicBezTo>
                  <a:cubicBezTo>
                    <a:pt x="6" y="53"/>
                    <a:pt x="2" y="49"/>
                    <a:pt x="1" y="46"/>
                  </a:cubicBezTo>
                  <a:cubicBezTo>
                    <a:pt x="0" y="41"/>
                    <a:pt x="1" y="37"/>
                    <a:pt x="3" y="33"/>
                  </a:cubicBezTo>
                  <a:cubicBezTo>
                    <a:pt x="6" y="26"/>
                    <a:pt x="8" y="20"/>
                    <a:pt x="10" y="13"/>
                  </a:cubicBezTo>
                  <a:cubicBezTo>
                    <a:pt x="10" y="10"/>
                    <a:pt x="11" y="8"/>
                    <a:pt x="12" y="5"/>
                  </a:cubicBezTo>
                  <a:cubicBezTo>
                    <a:pt x="14" y="1"/>
                    <a:pt x="19" y="0"/>
                    <a:pt x="24" y="2"/>
                  </a:cubicBezTo>
                  <a:cubicBezTo>
                    <a:pt x="33" y="7"/>
                    <a:pt x="41" y="11"/>
                    <a:pt x="50" y="16"/>
                  </a:cubicBezTo>
                  <a:cubicBezTo>
                    <a:pt x="53" y="17"/>
                    <a:pt x="55" y="20"/>
                    <a:pt x="57" y="22"/>
                  </a:cubicBezTo>
                  <a:cubicBezTo>
                    <a:pt x="58" y="23"/>
                    <a:pt x="59" y="26"/>
                    <a:pt x="59" y="28"/>
                  </a:cubicBezTo>
                  <a:cubicBezTo>
                    <a:pt x="59" y="30"/>
                    <a:pt x="59" y="32"/>
                    <a:pt x="59" y="34"/>
                  </a:cubicBezTo>
                  <a:cubicBezTo>
                    <a:pt x="60" y="33"/>
                    <a:pt x="60" y="33"/>
                    <a:pt x="60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7" name="Freeform 47"/>
            <p:cNvSpPr>
              <a:spLocks/>
            </p:cNvSpPr>
            <p:nvPr/>
          </p:nvSpPr>
          <p:spPr bwMode="auto">
            <a:xfrm>
              <a:off x="5808671" y="4296764"/>
              <a:ext cx="165100" cy="219075"/>
            </a:xfrm>
            <a:custGeom>
              <a:avLst/>
              <a:gdLst>
                <a:gd name="T0" fmla="*/ 0 w 44"/>
                <a:gd name="T1" fmla="*/ 20 h 58"/>
                <a:gd name="T2" fmla="*/ 6 w 44"/>
                <a:gd name="T3" fmla="*/ 10 h 58"/>
                <a:gd name="T4" fmla="*/ 16 w 44"/>
                <a:gd name="T5" fmla="*/ 4 h 58"/>
                <a:gd name="T6" fmla="*/ 34 w 44"/>
                <a:gd name="T7" fmla="*/ 5 h 58"/>
                <a:gd name="T8" fmla="*/ 42 w 44"/>
                <a:gd name="T9" fmla="*/ 14 h 58"/>
                <a:gd name="T10" fmla="*/ 44 w 44"/>
                <a:gd name="T11" fmla="*/ 23 h 58"/>
                <a:gd name="T12" fmla="*/ 38 w 44"/>
                <a:gd name="T13" fmla="*/ 40 h 58"/>
                <a:gd name="T14" fmla="*/ 28 w 44"/>
                <a:gd name="T15" fmla="*/ 54 h 58"/>
                <a:gd name="T16" fmla="*/ 14 w 44"/>
                <a:gd name="T17" fmla="*/ 55 h 58"/>
                <a:gd name="T18" fmla="*/ 8 w 44"/>
                <a:gd name="T19" fmla="*/ 46 h 58"/>
                <a:gd name="T20" fmla="*/ 1 w 44"/>
                <a:gd name="T21" fmla="*/ 25 h 58"/>
                <a:gd name="T22" fmla="*/ 0 w 44"/>
                <a:gd name="T23" fmla="*/ 2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58">
                  <a:moveTo>
                    <a:pt x="0" y="20"/>
                  </a:moveTo>
                  <a:cubicBezTo>
                    <a:pt x="0" y="15"/>
                    <a:pt x="2" y="12"/>
                    <a:pt x="6" y="10"/>
                  </a:cubicBezTo>
                  <a:cubicBezTo>
                    <a:pt x="10" y="8"/>
                    <a:pt x="13" y="6"/>
                    <a:pt x="16" y="4"/>
                  </a:cubicBezTo>
                  <a:cubicBezTo>
                    <a:pt x="22" y="0"/>
                    <a:pt x="28" y="2"/>
                    <a:pt x="34" y="5"/>
                  </a:cubicBezTo>
                  <a:cubicBezTo>
                    <a:pt x="38" y="7"/>
                    <a:pt x="41" y="10"/>
                    <a:pt x="42" y="14"/>
                  </a:cubicBezTo>
                  <a:cubicBezTo>
                    <a:pt x="44" y="17"/>
                    <a:pt x="44" y="20"/>
                    <a:pt x="44" y="23"/>
                  </a:cubicBezTo>
                  <a:cubicBezTo>
                    <a:pt x="43" y="29"/>
                    <a:pt x="41" y="35"/>
                    <a:pt x="38" y="40"/>
                  </a:cubicBezTo>
                  <a:cubicBezTo>
                    <a:pt x="36" y="45"/>
                    <a:pt x="32" y="50"/>
                    <a:pt x="28" y="54"/>
                  </a:cubicBezTo>
                  <a:cubicBezTo>
                    <a:pt x="24" y="58"/>
                    <a:pt x="18" y="58"/>
                    <a:pt x="14" y="55"/>
                  </a:cubicBezTo>
                  <a:cubicBezTo>
                    <a:pt x="11" y="52"/>
                    <a:pt x="9" y="49"/>
                    <a:pt x="8" y="46"/>
                  </a:cubicBezTo>
                  <a:cubicBezTo>
                    <a:pt x="6" y="39"/>
                    <a:pt x="3" y="32"/>
                    <a:pt x="1" y="25"/>
                  </a:cubicBezTo>
                  <a:cubicBezTo>
                    <a:pt x="0" y="24"/>
                    <a:pt x="0" y="22"/>
                    <a:pt x="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8" name="Freeform 48"/>
            <p:cNvSpPr>
              <a:spLocks/>
            </p:cNvSpPr>
            <p:nvPr/>
          </p:nvSpPr>
          <p:spPr bwMode="auto">
            <a:xfrm>
              <a:off x="6345246" y="3990377"/>
              <a:ext cx="177800" cy="215900"/>
            </a:xfrm>
            <a:custGeom>
              <a:avLst/>
              <a:gdLst>
                <a:gd name="T0" fmla="*/ 0 w 47"/>
                <a:gd name="T1" fmla="*/ 14 h 57"/>
                <a:gd name="T2" fmla="*/ 6 w 47"/>
                <a:gd name="T3" fmla="*/ 4 h 57"/>
                <a:gd name="T4" fmla="*/ 15 w 47"/>
                <a:gd name="T5" fmla="*/ 1 h 57"/>
                <a:gd name="T6" fmla="*/ 27 w 47"/>
                <a:gd name="T7" fmla="*/ 6 h 57"/>
                <a:gd name="T8" fmla="*/ 39 w 47"/>
                <a:gd name="T9" fmla="*/ 26 h 57"/>
                <a:gd name="T10" fmla="*/ 45 w 47"/>
                <a:gd name="T11" fmla="*/ 36 h 57"/>
                <a:gd name="T12" fmla="*/ 46 w 47"/>
                <a:gd name="T13" fmla="*/ 46 h 57"/>
                <a:gd name="T14" fmla="*/ 42 w 47"/>
                <a:gd name="T15" fmla="*/ 51 h 57"/>
                <a:gd name="T16" fmla="*/ 28 w 47"/>
                <a:gd name="T17" fmla="*/ 56 h 57"/>
                <a:gd name="T18" fmla="*/ 14 w 47"/>
                <a:gd name="T19" fmla="*/ 53 h 57"/>
                <a:gd name="T20" fmla="*/ 12 w 47"/>
                <a:gd name="T21" fmla="*/ 50 h 57"/>
                <a:gd name="T22" fmla="*/ 2 w 47"/>
                <a:gd name="T23" fmla="*/ 25 h 57"/>
                <a:gd name="T24" fmla="*/ 0 w 47"/>
                <a:gd name="T25" fmla="*/ 1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" h="57">
                  <a:moveTo>
                    <a:pt x="0" y="14"/>
                  </a:moveTo>
                  <a:cubicBezTo>
                    <a:pt x="0" y="9"/>
                    <a:pt x="2" y="6"/>
                    <a:pt x="6" y="4"/>
                  </a:cubicBezTo>
                  <a:cubicBezTo>
                    <a:pt x="9" y="3"/>
                    <a:pt x="12" y="2"/>
                    <a:pt x="15" y="1"/>
                  </a:cubicBezTo>
                  <a:cubicBezTo>
                    <a:pt x="19" y="0"/>
                    <a:pt x="25" y="3"/>
                    <a:pt x="27" y="6"/>
                  </a:cubicBezTo>
                  <a:cubicBezTo>
                    <a:pt x="32" y="12"/>
                    <a:pt x="36" y="19"/>
                    <a:pt x="39" y="26"/>
                  </a:cubicBezTo>
                  <a:cubicBezTo>
                    <a:pt x="41" y="29"/>
                    <a:pt x="43" y="33"/>
                    <a:pt x="45" y="36"/>
                  </a:cubicBezTo>
                  <a:cubicBezTo>
                    <a:pt x="46" y="39"/>
                    <a:pt x="47" y="43"/>
                    <a:pt x="46" y="46"/>
                  </a:cubicBezTo>
                  <a:cubicBezTo>
                    <a:pt x="45" y="48"/>
                    <a:pt x="44" y="50"/>
                    <a:pt x="42" y="51"/>
                  </a:cubicBezTo>
                  <a:cubicBezTo>
                    <a:pt x="37" y="53"/>
                    <a:pt x="33" y="55"/>
                    <a:pt x="28" y="56"/>
                  </a:cubicBezTo>
                  <a:cubicBezTo>
                    <a:pt x="23" y="57"/>
                    <a:pt x="18" y="56"/>
                    <a:pt x="14" y="53"/>
                  </a:cubicBezTo>
                  <a:cubicBezTo>
                    <a:pt x="13" y="52"/>
                    <a:pt x="12" y="51"/>
                    <a:pt x="12" y="50"/>
                  </a:cubicBezTo>
                  <a:cubicBezTo>
                    <a:pt x="7" y="42"/>
                    <a:pt x="4" y="34"/>
                    <a:pt x="2" y="25"/>
                  </a:cubicBezTo>
                  <a:cubicBezTo>
                    <a:pt x="1" y="21"/>
                    <a:pt x="1" y="17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9" name="Freeform 50"/>
            <p:cNvSpPr>
              <a:spLocks/>
            </p:cNvSpPr>
            <p:nvPr/>
          </p:nvSpPr>
          <p:spPr bwMode="auto">
            <a:xfrm>
              <a:off x="6470561" y="4432882"/>
              <a:ext cx="163723" cy="87497"/>
            </a:xfrm>
            <a:custGeom>
              <a:avLst/>
              <a:gdLst>
                <a:gd name="T0" fmla="*/ 43 w 43"/>
                <a:gd name="T1" fmla="*/ 20 h 49"/>
                <a:gd name="T2" fmla="*/ 43 w 43"/>
                <a:gd name="T3" fmla="*/ 34 h 49"/>
                <a:gd name="T4" fmla="*/ 39 w 43"/>
                <a:gd name="T5" fmla="*/ 45 h 49"/>
                <a:gd name="T6" fmla="*/ 29 w 43"/>
                <a:gd name="T7" fmla="*/ 49 h 49"/>
                <a:gd name="T8" fmla="*/ 10 w 43"/>
                <a:gd name="T9" fmla="*/ 45 h 49"/>
                <a:gd name="T10" fmla="*/ 1 w 43"/>
                <a:gd name="T11" fmla="*/ 33 h 49"/>
                <a:gd name="T12" fmla="*/ 0 w 43"/>
                <a:gd name="T13" fmla="*/ 23 h 49"/>
                <a:gd name="T14" fmla="*/ 9 w 43"/>
                <a:gd name="T15" fmla="*/ 8 h 49"/>
                <a:gd name="T16" fmla="*/ 27 w 43"/>
                <a:gd name="T17" fmla="*/ 2 h 49"/>
                <a:gd name="T18" fmla="*/ 39 w 43"/>
                <a:gd name="T19" fmla="*/ 5 h 49"/>
                <a:gd name="T20" fmla="*/ 42 w 43"/>
                <a:gd name="T21" fmla="*/ 10 h 49"/>
                <a:gd name="T22" fmla="*/ 43 w 43"/>
                <a:gd name="T23" fmla="*/ 20 h 49"/>
                <a:gd name="connsiteX0" fmla="*/ 2326 w 10000"/>
                <a:gd name="connsiteY0" fmla="*/ 8980 h 17577"/>
                <a:gd name="connsiteX1" fmla="*/ 233 w 10000"/>
                <a:gd name="connsiteY1" fmla="*/ 6531 h 17577"/>
                <a:gd name="connsiteX2" fmla="*/ 0 w 10000"/>
                <a:gd name="connsiteY2" fmla="*/ 4490 h 17577"/>
                <a:gd name="connsiteX3" fmla="*/ 2093 w 10000"/>
                <a:gd name="connsiteY3" fmla="*/ 1429 h 17577"/>
                <a:gd name="connsiteX4" fmla="*/ 6279 w 10000"/>
                <a:gd name="connsiteY4" fmla="*/ 204 h 17577"/>
                <a:gd name="connsiteX5" fmla="*/ 9070 w 10000"/>
                <a:gd name="connsiteY5" fmla="*/ 816 h 17577"/>
                <a:gd name="connsiteX6" fmla="*/ 9767 w 10000"/>
                <a:gd name="connsiteY6" fmla="*/ 1837 h 17577"/>
                <a:gd name="connsiteX7" fmla="*/ 10000 w 10000"/>
                <a:gd name="connsiteY7" fmla="*/ 3878 h 17577"/>
                <a:gd name="connsiteX8" fmla="*/ 10000 w 10000"/>
                <a:gd name="connsiteY8" fmla="*/ 6735 h 17577"/>
                <a:gd name="connsiteX9" fmla="*/ 9070 w 10000"/>
                <a:gd name="connsiteY9" fmla="*/ 8980 h 17577"/>
                <a:gd name="connsiteX10" fmla="*/ 6744 w 10000"/>
                <a:gd name="connsiteY10" fmla="*/ 9796 h 17577"/>
                <a:gd name="connsiteX11" fmla="*/ 7973 w 10000"/>
                <a:gd name="connsiteY11" fmla="*/ 17577 h 17577"/>
                <a:gd name="connsiteX0" fmla="*/ 2326 w 10000"/>
                <a:gd name="connsiteY0" fmla="*/ 8980 h 9796"/>
                <a:gd name="connsiteX1" fmla="*/ 233 w 10000"/>
                <a:gd name="connsiteY1" fmla="*/ 6531 h 9796"/>
                <a:gd name="connsiteX2" fmla="*/ 0 w 10000"/>
                <a:gd name="connsiteY2" fmla="*/ 4490 h 9796"/>
                <a:gd name="connsiteX3" fmla="*/ 2093 w 10000"/>
                <a:gd name="connsiteY3" fmla="*/ 1429 h 9796"/>
                <a:gd name="connsiteX4" fmla="*/ 6279 w 10000"/>
                <a:gd name="connsiteY4" fmla="*/ 204 h 9796"/>
                <a:gd name="connsiteX5" fmla="*/ 9070 w 10000"/>
                <a:gd name="connsiteY5" fmla="*/ 816 h 9796"/>
                <a:gd name="connsiteX6" fmla="*/ 9767 w 10000"/>
                <a:gd name="connsiteY6" fmla="*/ 1837 h 9796"/>
                <a:gd name="connsiteX7" fmla="*/ 10000 w 10000"/>
                <a:gd name="connsiteY7" fmla="*/ 3878 h 9796"/>
                <a:gd name="connsiteX8" fmla="*/ 10000 w 10000"/>
                <a:gd name="connsiteY8" fmla="*/ 6735 h 9796"/>
                <a:gd name="connsiteX9" fmla="*/ 9070 w 10000"/>
                <a:gd name="connsiteY9" fmla="*/ 8980 h 9796"/>
                <a:gd name="connsiteX10" fmla="*/ 6744 w 10000"/>
                <a:gd name="connsiteY10" fmla="*/ 9796 h 9796"/>
                <a:gd name="connsiteX0" fmla="*/ 2326 w 10000"/>
                <a:gd name="connsiteY0" fmla="*/ 9167 h 9167"/>
                <a:gd name="connsiteX1" fmla="*/ 233 w 10000"/>
                <a:gd name="connsiteY1" fmla="*/ 6667 h 9167"/>
                <a:gd name="connsiteX2" fmla="*/ 0 w 10000"/>
                <a:gd name="connsiteY2" fmla="*/ 4584 h 9167"/>
                <a:gd name="connsiteX3" fmla="*/ 2093 w 10000"/>
                <a:gd name="connsiteY3" fmla="*/ 1459 h 9167"/>
                <a:gd name="connsiteX4" fmla="*/ 6279 w 10000"/>
                <a:gd name="connsiteY4" fmla="*/ 208 h 9167"/>
                <a:gd name="connsiteX5" fmla="*/ 9070 w 10000"/>
                <a:gd name="connsiteY5" fmla="*/ 833 h 9167"/>
                <a:gd name="connsiteX6" fmla="*/ 9767 w 10000"/>
                <a:gd name="connsiteY6" fmla="*/ 1875 h 9167"/>
                <a:gd name="connsiteX7" fmla="*/ 10000 w 10000"/>
                <a:gd name="connsiteY7" fmla="*/ 3959 h 9167"/>
                <a:gd name="connsiteX8" fmla="*/ 10000 w 10000"/>
                <a:gd name="connsiteY8" fmla="*/ 6875 h 9167"/>
                <a:gd name="connsiteX9" fmla="*/ 9070 w 10000"/>
                <a:gd name="connsiteY9" fmla="*/ 9167 h 9167"/>
                <a:gd name="connsiteX0" fmla="*/ 2326 w 10000"/>
                <a:gd name="connsiteY0" fmla="*/ 10000 h 10000"/>
                <a:gd name="connsiteX1" fmla="*/ 233 w 10000"/>
                <a:gd name="connsiteY1" fmla="*/ 7273 h 10000"/>
                <a:gd name="connsiteX2" fmla="*/ 0 w 10000"/>
                <a:gd name="connsiteY2" fmla="*/ 5001 h 10000"/>
                <a:gd name="connsiteX3" fmla="*/ 2093 w 10000"/>
                <a:gd name="connsiteY3" fmla="*/ 1592 h 10000"/>
                <a:gd name="connsiteX4" fmla="*/ 6279 w 10000"/>
                <a:gd name="connsiteY4" fmla="*/ 227 h 10000"/>
                <a:gd name="connsiteX5" fmla="*/ 9070 w 10000"/>
                <a:gd name="connsiteY5" fmla="*/ 909 h 10000"/>
                <a:gd name="connsiteX6" fmla="*/ 9767 w 10000"/>
                <a:gd name="connsiteY6" fmla="*/ 2045 h 10000"/>
                <a:gd name="connsiteX7" fmla="*/ 10000 w 10000"/>
                <a:gd name="connsiteY7" fmla="*/ 4319 h 10000"/>
                <a:gd name="connsiteX8" fmla="*/ 10000 w 10000"/>
                <a:gd name="connsiteY8" fmla="*/ 7500 h 10000"/>
                <a:gd name="connsiteX0" fmla="*/ 233 w 10000"/>
                <a:gd name="connsiteY0" fmla="*/ 7273 h 7500"/>
                <a:gd name="connsiteX1" fmla="*/ 0 w 10000"/>
                <a:gd name="connsiteY1" fmla="*/ 5001 h 7500"/>
                <a:gd name="connsiteX2" fmla="*/ 2093 w 10000"/>
                <a:gd name="connsiteY2" fmla="*/ 1592 h 7500"/>
                <a:gd name="connsiteX3" fmla="*/ 6279 w 10000"/>
                <a:gd name="connsiteY3" fmla="*/ 227 h 7500"/>
                <a:gd name="connsiteX4" fmla="*/ 9070 w 10000"/>
                <a:gd name="connsiteY4" fmla="*/ 909 h 7500"/>
                <a:gd name="connsiteX5" fmla="*/ 9767 w 10000"/>
                <a:gd name="connsiteY5" fmla="*/ 2045 h 7500"/>
                <a:gd name="connsiteX6" fmla="*/ 10000 w 10000"/>
                <a:gd name="connsiteY6" fmla="*/ 4319 h 7500"/>
                <a:gd name="connsiteX7" fmla="*/ 10000 w 10000"/>
                <a:gd name="connsiteY7" fmla="*/ 7500 h 7500"/>
                <a:gd name="connsiteX0" fmla="*/ 233 w 10000"/>
                <a:gd name="connsiteY0" fmla="*/ 9697 h 10000"/>
                <a:gd name="connsiteX1" fmla="*/ 0 w 10000"/>
                <a:gd name="connsiteY1" fmla="*/ 6668 h 10000"/>
                <a:gd name="connsiteX2" fmla="*/ 2093 w 10000"/>
                <a:gd name="connsiteY2" fmla="*/ 2123 h 10000"/>
                <a:gd name="connsiteX3" fmla="*/ 6279 w 10000"/>
                <a:gd name="connsiteY3" fmla="*/ 303 h 10000"/>
                <a:gd name="connsiteX4" fmla="*/ 9070 w 10000"/>
                <a:gd name="connsiteY4" fmla="*/ 1212 h 10000"/>
                <a:gd name="connsiteX5" fmla="*/ 9767 w 10000"/>
                <a:gd name="connsiteY5" fmla="*/ 2727 h 10000"/>
                <a:gd name="connsiteX6" fmla="*/ 10000 w 10000"/>
                <a:gd name="connsiteY6" fmla="*/ 5759 h 10000"/>
                <a:gd name="connsiteX7" fmla="*/ 10000 w 10000"/>
                <a:gd name="connsiteY7" fmla="*/ 10000 h 10000"/>
                <a:gd name="connsiteX8" fmla="*/ 233 w 10000"/>
                <a:gd name="connsiteY8" fmla="*/ 9697 h 10000"/>
                <a:gd name="connsiteX0" fmla="*/ 233 w 10106"/>
                <a:gd name="connsiteY0" fmla="*/ 9697 h 9727"/>
                <a:gd name="connsiteX1" fmla="*/ 0 w 10106"/>
                <a:gd name="connsiteY1" fmla="*/ 6668 h 9727"/>
                <a:gd name="connsiteX2" fmla="*/ 2093 w 10106"/>
                <a:gd name="connsiteY2" fmla="*/ 2123 h 9727"/>
                <a:gd name="connsiteX3" fmla="*/ 6279 w 10106"/>
                <a:gd name="connsiteY3" fmla="*/ 303 h 9727"/>
                <a:gd name="connsiteX4" fmla="*/ 9070 w 10106"/>
                <a:gd name="connsiteY4" fmla="*/ 1212 h 9727"/>
                <a:gd name="connsiteX5" fmla="*/ 9767 w 10106"/>
                <a:gd name="connsiteY5" fmla="*/ 2727 h 9727"/>
                <a:gd name="connsiteX6" fmla="*/ 10000 w 10106"/>
                <a:gd name="connsiteY6" fmla="*/ 5759 h 9727"/>
                <a:gd name="connsiteX7" fmla="*/ 8235 w 10106"/>
                <a:gd name="connsiteY7" fmla="*/ 9727 h 9727"/>
                <a:gd name="connsiteX8" fmla="*/ 233 w 10106"/>
                <a:gd name="connsiteY8" fmla="*/ 9697 h 9727"/>
                <a:gd name="connsiteX0" fmla="*/ 1401 w 10005"/>
                <a:gd name="connsiteY0" fmla="*/ 9969 h 10294"/>
                <a:gd name="connsiteX1" fmla="*/ 6 w 10005"/>
                <a:gd name="connsiteY1" fmla="*/ 6855 h 10294"/>
                <a:gd name="connsiteX2" fmla="*/ 2077 w 10005"/>
                <a:gd name="connsiteY2" fmla="*/ 2183 h 10294"/>
                <a:gd name="connsiteX3" fmla="*/ 6219 w 10005"/>
                <a:gd name="connsiteY3" fmla="*/ 312 h 10294"/>
                <a:gd name="connsiteX4" fmla="*/ 8981 w 10005"/>
                <a:gd name="connsiteY4" fmla="*/ 1246 h 10294"/>
                <a:gd name="connsiteX5" fmla="*/ 9671 w 10005"/>
                <a:gd name="connsiteY5" fmla="*/ 2804 h 10294"/>
                <a:gd name="connsiteX6" fmla="*/ 9901 w 10005"/>
                <a:gd name="connsiteY6" fmla="*/ 5921 h 10294"/>
                <a:gd name="connsiteX7" fmla="*/ 8155 w 10005"/>
                <a:gd name="connsiteY7" fmla="*/ 10000 h 10294"/>
                <a:gd name="connsiteX8" fmla="*/ 1401 w 10005"/>
                <a:gd name="connsiteY8" fmla="*/ 9969 h 1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5" h="10294">
                  <a:moveTo>
                    <a:pt x="1401" y="9969"/>
                  </a:moveTo>
                  <a:cubicBezTo>
                    <a:pt x="1401" y="9034"/>
                    <a:pt x="-107" y="8153"/>
                    <a:pt x="6" y="6855"/>
                  </a:cubicBezTo>
                  <a:cubicBezTo>
                    <a:pt x="119" y="5557"/>
                    <a:pt x="697" y="3116"/>
                    <a:pt x="2077" y="2183"/>
                  </a:cubicBezTo>
                  <a:cubicBezTo>
                    <a:pt x="3457" y="1558"/>
                    <a:pt x="4839" y="622"/>
                    <a:pt x="6219" y="312"/>
                  </a:cubicBezTo>
                  <a:cubicBezTo>
                    <a:pt x="7370" y="-312"/>
                    <a:pt x="8290" y="0"/>
                    <a:pt x="8981" y="1246"/>
                  </a:cubicBezTo>
                  <a:cubicBezTo>
                    <a:pt x="9210" y="1558"/>
                    <a:pt x="9441" y="2183"/>
                    <a:pt x="9671" y="2804"/>
                  </a:cubicBezTo>
                  <a:cubicBezTo>
                    <a:pt x="9901" y="3427"/>
                    <a:pt x="10153" y="4721"/>
                    <a:pt x="9901" y="5921"/>
                  </a:cubicBezTo>
                  <a:cubicBezTo>
                    <a:pt x="9649" y="7120"/>
                    <a:pt x="9572" y="9325"/>
                    <a:pt x="8155" y="10000"/>
                  </a:cubicBezTo>
                  <a:cubicBezTo>
                    <a:pt x="6738" y="10675"/>
                    <a:pt x="3652" y="9979"/>
                    <a:pt x="1401" y="99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0" name="Freeform 51"/>
            <p:cNvSpPr>
              <a:spLocks/>
            </p:cNvSpPr>
            <p:nvPr/>
          </p:nvSpPr>
          <p:spPr bwMode="auto">
            <a:xfrm rot="597038">
              <a:off x="5662380" y="4388537"/>
              <a:ext cx="143337" cy="136409"/>
            </a:xfrm>
            <a:custGeom>
              <a:avLst/>
              <a:gdLst>
                <a:gd name="T0" fmla="*/ 0 w 47"/>
                <a:gd name="T1" fmla="*/ 16 h 44"/>
                <a:gd name="T2" fmla="*/ 1 w 47"/>
                <a:gd name="T3" fmla="*/ 10 h 44"/>
                <a:gd name="T4" fmla="*/ 9 w 47"/>
                <a:gd name="T5" fmla="*/ 4 h 44"/>
                <a:gd name="T6" fmla="*/ 25 w 47"/>
                <a:gd name="T7" fmla="*/ 1 h 44"/>
                <a:gd name="T8" fmla="*/ 35 w 47"/>
                <a:gd name="T9" fmla="*/ 0 h 44"/>
                <a:gd name="T10" fmla="*/ 40 w 47"/>
                <a:gd name="T11" fmla="*/ 4 h 44"/>
                <a:gd name="T12" fmla="*/ 46 w 47"/>
                <a:gd name="T13" fmla="*/ 22 h 44"/>
                <a:gd name="T14" fmla="*/ 47 w 47"/>
                <a:gd name="T15" fmla="*/ 29 h 44"/>
                <a:gd name="T16" fmla="*/ 36 w 47"/>
                <a:gd name="T17" fmla="*/ 40 h 44"/>
                <a:gd name="T18" fmla="*/ 23 w 47"/>
                <a:gd name="T19" fmla="*/ 42 h 44"/>
                <a:gd name="T20" fmla="*/ 12 w 47"/>
                <a:gd name="T21" fmla="*/ 44 h 44"/>
                <a:gd name="T22" fmla="*/ 4 w 47"/>
                <a:gd name="T23" fmla="*/ 37 h 44"/>
                <a:gd name="T24" fmla="*/ 0 w 47"/>
                <a:gd name="T25" fmla="*/ 16 h 44"/>
                <a:gd name="connsiteX0" fmla="*/ 0 w 10000"/>
                <a:gd name="connsiteY0" fmla="*/ 3636 h 10000"/>
                <a:gd name="connsiteX1" fmla="*/ 213 w 10000"/>
                <a:gd name="connsiteY1" fmla="*/ 2273 h 10000"/>
                <a:gd name="connsiteX2" fmla="*/ 5319 w 10000"/>
                <a:gd name="connsiteY2" fmla="*/ 227 h 10000"/>
                <a:gd name="connsiteX3" fmla="*/ 7447 w 10000"/>
                <a:gd name="connsiteY3" fmla="*/ 0 h 10000"/>
                <a:gd name="connsiteX4" fmla="*/ 8511 w 10000"/>
                <a:gd name="connsiteY4" fmla="*/ 909 h 10000"/>
                <a:gd name="connsiteX5" fmla="*/ 9787 w 10000"/>
                <a:gd name="connsiteY5" fmla="*/ 5000 h 10000"/>
                <a:gd name="connsiteX6" fmla="*/ 10000 w 10000"/>
                <a:gd name="connsiteY6" fmla="*/ 6591 h 10000"/>
                <a:gd name="connsiteX7" fmla="*/ 7660 w 10000"/>
                <a:gd name="connsiteY7" fmla="*/ 9091 h 10000"/>
                <a:gd name="connsiteX8" fmla="*/ 4894 w 10000"/>
                <a:gd name="connsiteY8" fmla="*/ 9545 h 10000"/>
                <a:gd name="connsiteX9" fmla="*/ 2553 w 10000"/>
                <a:gd name="connsiteY9" fmla="*/ 10000 h 10000"/>
                <a:gd name="connsiteX10" fmla="*/ 851 w 10000"/>
                <a:gd name="connsiteY10" fmla="*/ 8409 h 10000"/>
                <a:gd name="connsiteX11" fmla="*/ 0 w 10000"/>
                <a:gd name="connsiteY11" fmla="*/ 3636 h 10000"/>
                <a:gd name="connsiteX0" fmla="*/ 0 w 10000"/>
                <a:gd name="connsiteY0" fmla="*/ 3636 h 10000"/>
                <a:gd name="connsiteX1" fmla="*/ 5319 w 10000"/>
                <a:gd name="connsiteY1" fmla="*/ 227 h 10000"/>
                <a:gd name="connsiteX2" fmla="*/ 7447 w 10000"/>
                <a:gd name="connsiteY2" fmla="*/ 0 h 10000"/>
                <a:gd name="connsiteX3" fmla="*/ 8511 w 10000"/>
                <a:gd name="connsiteY3" fmla="*/ 909 h 10000"/>
                <a:gd name="connsiteX4" fmla="*/ 9787 w 10000"/>
                <a:gd name="connsiteY4" fmla="*/ 5000 h 10000"/>
                <a:gd name="connsiteX5" fmla="*/ 10000 w 10000"/>
                <a:gd name="connsiteY5" fmla="*/ 6591 h 10000"/>
                <a:gd name="connsiteX6" fmla="*/ 7660 w 10000"/>
                <a:gd name="connsiteY6" fmla="*/ 9091 h 10000"/>
                <a:gd name="connsiteX7" fmla="*/ 4894 w 10000"/>
                <a:gd name="connsiteY7" fmla="*/ 9545 h 10000"/>
                <a:gd name="connsiteX8" fmla="*/ 2553 w 10000"/>
                <a:gd name="connsiteY8" fmla="*/ 10000 h 10000"/>
                <a:gd name="connsiteX9" fmla="*/ 851 w 10000"/>
                <a:gd name="connsiteY9" fmla="*/ 8409 h 10000"/>
                <a:gd name="connsiteX10" fmla="*/ 0 w 10000"/>
                <a:gd name="connsiteY10" fmla="*/ 3636 h 10000"/>
                <a:gd name="connsiteX0" fmla="*/ 0 w 9149"/>
                <a:gd name="connsiteY0" fmla="*/ 8409 h 10000"/>
                <a:gd name="connsiteX1" fmla="*/ 4468 w 9149"/>
                <a:gd name="connsiteY1" fmla="*/ 227 h 10000"/>
                <a:gd name="connsiteX2" fmla="*/ 6596 w 9149"/>
                <a:gd name="connsiteY2" fmla="*/ 0 h 10000"/>
                <a:gd name="connsiteX3" fmla="*/ 7660 w 9149"/>
                <a:gd name="connsiteY3" fmla="*/ 909 h 10000"/>
                <a:gd name="connsiteX4" fmla="*/ 8936 w 9149"/>
                <a:gd name="connsiteY4" fmla="*/ 5000 h 10000"/>
                <a:gd name="connsiteX5" fmla="*/ 9149 w 9149"/>
                <a:gd name="connsiteY5" fmla="*/ 6591 h 10000"/>
                <a:gd name="connsiteX6" fmla="*/ 6809 w 9149"/>
                <a:gd name="connsiteY6" fmla="*/ 9091 h 10000"/>
                <a:gd name="connsiteX7" fmla="*/ 4043 w 9149"/>
                <a:gd name="connsiteY7" fmla="*/ 9545 h 10000"/>
                <a:gd name="connsiteX8" fmla="*/ 1702 w 9149"/>
                <a:gd name="connsiteY8" fmla="*/ 10000 h 10000"/>
                <a:gd name="connsiteX9" fmla="*/ 0 w 9149"/>
                <a:gd name="connsiteY9" fmla="*/ 8409 h 10000"/>
                <a:gd name="connsiteX0" fmla="*/ 104 w 10104"/>
                <a:gd name="connsiteY0" fmla="*/ 8409 h 10000"/>
                <a:gd name="connsiteX1" fmla="*/ 4988 w 10104"/>
                <a:gd name="connsiteY1" fmla="*/ 227 h 10000"/>
                <a:gd name="connsiteX2" fmla="*/ 7314 w 10104"/>
                <a:gd name="connsiteY2" fmla="*/ 0 h 10000"/>
                <a:gd name="connsiteX3" fmla="*/ 8476 w 10104"/>
                <a:gd name="connsiteY3" fmla="*/ 909 h 10000"/>
                <a:gd name="connsiteX4" fmla="*/ 9871 w 10104"/>
                <a:gd name="connsiteY4" fmla="*/ 5000 h 10000"/>
                <a:gd name="connsiteX5" fmla="*/ 10104 w 10104"/>
                <a:gd name="connsiteY5" fmla="*/ 6591 h 10000"/>
                <a:gd name="connsiteX6" fmla="*/ 7546 w 10104"/>
                <a:gd name="connsiteY6" fmla="*/ 9091 h 10000"/>
                <a:gd name="connsiteX7" fmla="*/ 4523 w 10104"/>
                <a:gd name="connsiteY7" fmla="*/ 9545 h 10000"/>
                <a:gd name="connsiteX8" fmla="*/ 1964 w 10104"/>
                <a:gd name="connsiteY8" fmla="*/ 10000 h 10000"/>
                <a:gd name="connsiteX9" fmla="*/ 104 w 10104"/>
                <a:gd name="connsiteY9" fmla="*/ 8409 h 10000"/>
                <a:gd name="connsiteX0" fmla="*/ 151 w 10151"/>
                <a:gd name="connsiteY0" fmla="*/ 8409 h 11311"/>
                <a:gd name="connsiteX1" fmla="*/ 5035 w 10151"/>
                <a:gd name="connsiteY1" fmla="*/ 227 h 11311"/>
                <a:gd name="connsiteX2" fmla="*/ 7361 w 10151"/>
                <a:gd name="connsiteY2" fmla="*/ 0 h 11311"/>
                <a:gd name="connsiteX3" fmla="*/ 8523 w 10151"/>
                <a:gd name="connsiteY3" fmla="*/ 909 h 11311"/>
                <a:gd name="connsiteX4" fmla="*/ 9918 w 10151"/>
                <a:gd name="connsiteY4" fmla="*/ 5000 h 11311"/>
                <a:gd name="connsiteX5" fmla="*/ 10151 w 10151"/>
                <a:gd name="connsiteY5" fmla="*/ 6591 h 11311"/>
                <a:gd name="connsiteX6" fmla="*/ 7593 w 10151"/>
                <a:gd name="connsiteY6" fmla="*/ 9091 h 11311"/>
                <a:gd name="connsiteX7" fmla="*/ 4570 w 10151"/>
                <a:gd name="connsiteY7" fmla="*/ 9545 h 11311"/>
                <a:gd name="connsiteX8" fmla="*/ 2011 w 10151"/>
                <a:gd name="connsiteY8" fmla="*/ 10000 h 11311"/>
                <a:gd name="connsiteX9" fmla="*/ 151 w 10151"/>
                <a:gd name="connsiteY9" fmla="*/ 8409 h 11311"/>
                <a:gd name="connsiteX0" fmla="*/ 142 w 10503"/>
                <a:gd name="connsiteY0" fmla="*/ 7617 h 10846"/>
                <a:gd name="connsiteX1" fmla="*/ 5387 w 10503"/>
                <a:gd name="connsiteY1" fmla="*/ 227 h 10846"/>
                <a:gd name="connsiteX2" fmla="*/ 7713 w 10503"/>
                <a:gd name="connsiteY2" fmla="*/ 0 h 10846"/>
                <a:gd name="connsiteX3" fmla="*/ 8875 w 10503"/>
                <a:gd name="connsiteY3" fmla="*/ 909 h 10846"/>
                <a:gd name="connsiteX4" fmla="*/ 10270 w 10503"/>
                <a:gd name="connsiteY4" fmla="*/ 5000 h 10846"/>
                <a:gd name="connsiteX5" fmla="*/ 10503 w 10503"/>
                <a:gd name="connsiteY5" fmla="*/ 6591 h 10846"/>
                <a:gd name="connsiteX6" fmla="*/ 7945 w 10503"/>
                <a:gd name="connsiteY6" fmla="*/ 9091 h 10846"/>
                <a:gd name="connsiteX7" fmla="*/ 4922 w 10503"/>
                <a:gd name="connsiteY7" fmla="*/ 9545 h 10846"/>
                <a:gd name="connsiteX8" fmla="*/ 2363 w 10503"/>
                <a:gd name="connsiteY8" fmla="*/ 10000 h 10846"/>
                <a:gd name="connsiteX9" fmla="*/ 142 w 10503"/>
                <a:gd name="connsiteY9" fmla="*/ 7617 h 10846"/>
                <a:gd name="connsiteX0" fmla="*/ 442 w 10803"/>
                <a:gd name="connsiteY0" fmla="*/ 7617 h 10033"/>
                <a:gd name="connsiteX1" fmla="*/ 5687 w 10803"/>
                <a:gd name="connsiteY1" fmla="*/ 227 h 10033"/>
                <a:gd name="connsiteX2" fmla="*/ 8013 w 10803"/>
                <a:gd name="connsiteY2" fmla="*/ 0 h 10033"/>
                <a:gd name="connsiteX3" fmla="*/ 9175 w 10803"/>
                <a:gd name="connsiteY3" fmla="*/ 909 h 10033"/>
                <a:gd name="connsiteX4" fmla="*/ 10570 w 10803"/>
                <a:gd name="connsiteY4" fmla="*/ 5000 h 10033"/>
                <a:gd name="connsiteX5" fmla="*/ 10803 w 10803"/>
                <a:gd name="connsiteY5" fmla="*/ 6591 h 10033"/>
                <a:gd name="connsiteX6" fmla="*/ 8245 w 10803"/>
                <a:gd name="connsiteY6" fmla="*/ 9091 h 10033"/>
                <a:gd name="connsiteX7" fmla="*/ 5222 w 10803"/>
                <a:gd name="connsiteY7" fmla="*/ 9545 h 10033"/>
                <a:gd name="connsiteX8" fmla="*/ 2663 w 10803"/>
                <a:gd name="connsiteY8" fmla="*/ 10000 h 10033"/>
                <a:gd name="connsiteX9" fmla="*/ 442 w 10803"/>
                <a:gd name="connsiteY9" fmla="*/ 7617 h 10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03" h="10033">
                  <a:moveTo>
                    <a:pt x="442" y="7617"/>
                  </a:moveTo>
                  <a:cubicBezTo>
                    <a:pt x="-1686" y="4731"/>
                    <a:pt x="4485" y="1628"/>
                    <a:pt x="5687" y="227"/>
                  </a:cubicBezTo>
                  <a:cubicBezTo>
                    <a:pt x="6384" y="227"/>
                    <a:pt x="7082" y="0"/>
                    <a:pt x="8013" y="0"/>
                  </a:cubicBezTo>
                  <a:cubicBezTo>
                    <a:pt x="8477" y="0"/>
                    <a:pt x="8943" y="455"/>
                    <a:pt x="9175" y="909"/>
                  </a:cubicBezTo>
                  <a:cubicBezTo>
                    <a:pt x="9873" y="2273"/>
                    <a:pt x="10337" y="3636"/>
                    <a:pt x="10570" y="5000"/>
                  </a:cubicBezTo>
                  <a:cubicBezTo>
                    <a:pt x="10570" y="5455"/>
                    <a:pt x="10803" y="5909"/>
                    <a:pt x="10803" y="6591"/>
                  </a:cubicBezTo>
                  <a:cubicBezTo>
                    <a:pt x="10803" y="8182"/>
                    <a:pt x="9640" y="8864"/>
                    <a:pt x="8245" y="9091"/>
                  </a:cubicBezTo>
                  <a:cubicBezTo>
                    <a:pt x="7315" y="9091"/>
                    <a:pt x="6152" y="9318"/>
                    <a:pt x="5222" y="9545"/>
                  </a:cubicBezTo>
                  <a:cubicBezTo>
                    <a:pt x="4524" y="9545"/>
                    <a:pt x="3593" y="9773"/>
                    <a:pt x="2663" y="10000"/>
                  </a:cubicBezTo>
                  <a:cubicBezTo>
                    <a:pt x="1733" y="10000"/>
                    <a:pt x="2570" y="10503"/>
                    <a:pt x="442" y="76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1" name="Freeform 52"/>
            <p:cNvSpPr>
              <a:spLocks/>
            </p:cNvSpPr>
            <p:nvPr/>
          </p:nvSpPr>
          <p:spPr bwMode="auto">
            <a:xfrm>
              <a:off x="6470659" y="4165002"/>
              <a:ext cx="166688" cy="192087"/>
            </a:xfrm>
            <a:custGeom>
              <a:avLst/>
              <a:gdLst>
                <a:gd name="T0" fmla="*/ 26 w 44"/>
                <a:gd name="T1" fmla="*/ 50 h 51"/>
                <a:gd name="T2" fmla="*/ 11 w 44"/>
                <a:gd name="T3" fmla="*/ 49 h 51"/>
                <a:gd name="T4" fmla="*/ 2 w 44"/>
                <a:gd name="T5" fmla="*/ 37 h 51"/>
                <a:gd name="T6" fmla="*/ 9 w 44"/>
                <a:gd name="T7" fmla="*/ 15 h 51"/>
                <a:gd name="T8" fmla="*/ 27 w 44"/>
                <a:gd name="T9" fmla="*/ 2 h 51"/>
                <a:gd name="T10" fmla="*/ 37 w 44"/>
                <a:gd name="T11" fmla="*/ 8 h 51"/>
                <a:gd name="T12" fmla="*/ 40 w 44"/>
                <a:gd name="T13" fmla="*/ 21 h 51"/>
                <a:gd name="T14" fmla="*/ 43 w 44"/>
                <a:gd name="T15" fmla="*/ 34 h 51"/>
                <a:gd name="T16" fmla="*/ 43 w 44"/>
                <a:gd name="T17" fmla="*/ 44 h 51"/>
                <a:gd name="T18" fmla="*/ 35 w 44"/>
                <a:gd name="T19" fmla="*/ 50 h 51"/>
                <a:gd name="T20" fmla="*/ 31 w 44"/>
                <a:gd name="T21" fmla="*/ 51 h 51"/>
                <a:gd name="T22" fmla="*/ 26 w 44"/>
                <a:gd name="T23" fmla="*/ 5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51">
                  <a:moveTo>
                    <a:pt x="26" y="50"/>
                  </a:moveTo>
                  <a:cubicBezTo>
                    <a:pt x="21" y="50"/>
                    <a:pt x="16" y="50"/>
                    <a:pt x="11" y="49"/>
                  </a:cubicBezTo>
                  <a:cubicBezTo>
                    <a:pt x="6" y="47"/>
                    <a:pt x="3" y="43"/>
                    <a:pt x="2" y="37"/>
                  </a:cubicBezTo>
                  <a:cubicBezTo>
                    <a:pt x="0" y="29"/>
                    <a:pt x="3" y="21"/>
                    <a:pt x="9" y="15"/>
                  </a:cubicBezTo>
                  <a:cubicBezTo>
                    <a:pt x="13" y="9"/>
                    <a:pt x="19" y="4"/>
                    <a:pt x="27" y="2"/>
                  </a:cubicBezTo>
                  <a:cubicBezTo>
                    <a:pt x="32" y="0"/>
                    <a:pt x="37" y="3"/>
                    <a:pt x="37" y="8"/>
                  </a:cubicBezTo>
                  <a:cubicBezTo>
                    <a:pt x="38" y="12"/>
                    <a:pt x="39" y="17"/>
                    <a:pt x="40" y="21"/>
                  </a:cubicBezTo>
                  <a:cubicBezTo>
                    <a:pt x="41" y="25"/>
                    <a:pt x="42" y="30"/>
                    <a:pt x="43" y="34"/>
                  </a:cubicBezTo>
                  <a:cubicBezTo>
                    <a:pt x="43" y="37"/>
                    <a:pt x="44" y="41"/>
                    <a:pt x="43" y="44"/>
                  </a:cubicBezTo>
                  <a:cubicBezTo>
                    <a:pt x="42" y="48"/>
                    <a:pt x="39" y="50"/>
                    <a:pt x="35" y="50"/>
                  </a:cubicBezTo>
                  <a:cubicBezTo>
                    <a:pt x="34" y="51"/>
                    <a:pt x="33" y="51"/>
                    <a:pt x="31" y="51"/>
                  </a:cubicBezTo>
                  <a:cubicBezTo>
                    <a:pt x="30" y="50"/>
                    <a:pt x="28" y="50"/>
                    <a:pt x="26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2" name="Freeform 53"/>
            <p:cNvSpPr>
              <a:spLocks/>
            </p:cNvSpPr>
            <p:nvPr/>
          </p:nvSpPr>
          <p:spPr bwMode="auto">
            <a:xfrm>
              <a:off x="6659571" y="4178428"/>
              <a:ext cx="153988" cy="196850"/>
            </a:xfrm>
            <a:custGeom>
              <a:avLst/>
              <a:gdLst>
                <a:gd name="T0" fmla="*/ 14 w 41"/>
                <a:gd name="T1" fmla="*/ 0 h 52"/>
                <a:gd name="T2" fmla="*/ 40 w 41"/>
                <a:gd name="T3" fmla="*/ 18 h 52"/>
                <a:gd name="T4" fmla="*/ 39 w 41"/>
                <a:gd name="T5" fmla="*/ 30 h 52"/>
                <a:gd name="T6" fmla="*/ 30 w 41"/>
                <a:gd name="T7" fmla="*/ 46 h 52"/>
                <a:gd name="T8" fmla="*/ 16 w 41"/>
                <a:gd name="T9" fmla="*/ 48 h 52"/>
                <a:gd name="T10" fmla="*/ 3 w 41"/>
                <a:gd name="T11" fmla="*/ 34 h 52"/>
                <a:gd name="T12" fmla="*/ 0 w 41"/>
                <a:gd name="T13" fmla="*/ 24 h 52"/>
                <a:gd name="T14" fmla="*/ 2 w 41"/>
                <a:gd name="T15" fmla="*/ 11 h 52"/>
                <a:gd name="T16" fmla="*/ 6 w 41"/>
                <a:gd name="T17" fmla="*/ 4 h 52"/>
                <a:gd name="T18" fmla="*/ 12 w 41"/>
                <a:gd name="T19" fmla="*/ 1 h 52"/>
                <a:gd name="T20" fmla="*/ 14 w 41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52">
                  <a:moveTo>
                    <a:pt x="14" y="0"/>
                  </a:moveTo>
                  <a:cubicBezTo>
                    <a:pt x="27" y="0"/>
                    <a:pt x="36" y="9"/>
                    <a:pt x="40" y="18"/>
                  </a:cubicBezTo>
                  <a:cubicBezTo>
                    <a:pt x="41" y="22"/>
                    <a:pt x="40" y="26"/>
                    <a:pt x="39" y="30"/>
                  </a:cubicBezTo>
                  <a:cubicBezTo>
                    <a:pt x="37" y="36"/>
                    <a:pt x="34" y="42"/>
                    <a:pt x="30" y="46"/>
                  </a:cubicBezTo>
                  <a:cubicBezTo>
                    <a:pt x="26" y="50"/>
                    <a:pt x="22" y="52"/>
                    <a:pt x="16" y="48"/>
                  </a:cubicBezTo>
                  <a:cubicBezTo>
                    <a:pt x="11" y="45"/>
                    <a:pt x="6" y="40"/>
                    <a:pt x="3" y="34"/>
                  </a:cubicBezTo>
                  <a:cubicBezTo>
                    <a:pt x="2" y="31"/>
                    <a:pt x="1" y="28"/>
                    <a:pt x="0" y="24"/>
                  </a:cubicBezTo>
                  <a:cubicBezTo>
                    <a:pt x="0" y="19"/>
                    <a:pt x="0" y="15"/>
                    <a:pt x="2" y="11"/>
                  </a:cubicBezTo>
                  <a:cubicBezTo>
                    <a:pt x="2" y="8"/>
                    <a:pt x="4" y="6"/>
                    <a:pt x="6" y="4"/>
                  </a:cubicBezTo>
                  <a:cubicBezTo>
                    <a:pt x="7" y="1"/>
                    <a:pt x="10" y="1"/>
                    <a:pt x="12" y="1"/>
                  </a:cubicBezTo>
                  <a:cubicBezTo>
                    <a:pt x="12" y="0"/>
                    <a:pt x="13" y="0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3" name="Freeform 56"/>
            <p:cNvSpPr>
              <a:spLocks/>
            </p:cNvSpPr>
            <p:nvPr/>
          </p:nvSpPr>
          <p:spPr bwMode="auto">
            <a:xfrm>
              <a:off x="6172209" y="3918939"/>
              <a:ext cx="134938" cy="177800"/>
            </a:xfrm>
            <a:custGeom>
              <a:avLst/>
              <a:gdLst>
                <a:gd name="T0" fmla="*/ 22 w 36"/>
                <a:gd name="T1" fmla="*/ 0 h 47"/>
                <a:gd name="T2" fmla="*/ 30 w 36"/>
                <a:gd name="T3" fmla="*/ 1 h 47"/>
                <a:gd name="T4" fmla="*/ 35 w 36"/>
                <a:gd name="T5" fmla="*/ 10 h 47"/>
                <a:gd name="T6" fmla="*/ 30 w 36"/>
                <a:gd name="T7" fmla="*/ 30 h 47"/>
                <a:gd name="T8" fmla="*/ 15 w 36"/>
                <a:gd name="T9" fmla="*/ 44 h 47"/>
                <a:gd name="T10" fmla="*/ 8 w 36"/>
                <a:gd name="T11" fmla="*/ 46 h 47"/>
                <a:gd name="T12" fmla="*/ 1 w 36"/>
                <a:gd name="T13" fmla="*/ 40 h 47"/>
                <a:gd name="T14" fmla="*/ 7 w 36"/>
                <a:gd name="T15" fmla="*/ 9 h 47"/>
                <a:gd name="T16" fmla="*/ 16 w 36"/>
                <a:gd name="T17" fmla="*/ 1 h 47"/>
                <a:gd name="T18" fmla="*/ 22 w 36"/>
                <a:gd name="T1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47">
                  <a:moveTo>
                    <a:pt x="22" y="0"/>
                  </a:moveTo>
                  <a:cubicBezTo>
                    <a:pt x="24" y="0"/>
                    <a:pt x="27" y="0"/>
                    <a:pt x="30" y="1"/>
                  </a:cubicBezTo>
                  <a:cubicBezTo>
                    <a:pt x="34" y="2"/>
                    <a:pt x="36" y="6"/>
                    <a:pt x="35" y="10"/>
                  </a:cubicBezTo>
                  <a:cubicBezTo>
                    <a:pt x="34" y="16"/>
                    <a:pt x="32" y="23"/>
                    <a:pt x="30" y="30"/>
                  </a:cubicBezTo>
                  <a:cubicBezTo>
                    <a:pt x="28" y="38"/>
                    <a:pt x="23" y="42"/>
                    <a:pt x="15" y="44"/>
                  </a:cubicBezTo>
                  <a:cubicBezTo>
                    <a:pt x="13" y="45"/>
                    <a:pt x="10" y="46"/>
                    <a:pt x="8" y="46"/>
                  </a:cubicBezTo>
                  <a:cubicBezTo>
                    <a:pt x="4" y="47"/>
                    <a:pt x="0" y="44"/>
                    <a:pt x="1" y="40"/>
                  </a:cubicBezTo>
                  <a:cubicBezTo>
                    <a:pt x="3" y="29"/>
                    <a:pt x="5" y="19"/>
                    <a:pt x="7" y="9"/>
                  </a:cubicBezTo>
                  <a:cubicBezTo>
                    <a:pt x="8" y="4"/>
                    <a:pt x="10" y="1"/>
                    <a:pt x="16" y="1"/>
                  </a:cubicBezTo>
                  <a:cubicBezTo>
                    <a:pt x="18" y="1"/>
                    <a:pt x="19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4" name="Freeform 57"/>
            <p:cNvSpPr>
              <a:spLocks/>
            </p:cNvSpPr>
            <p:nvPr/>
          </p:nvSpPr>
          <p:spPr bwMode="auto">
            <a:xfrm>
              <a:off x="6065846" y="3796702"/>
              <a:ext cx="158750" cy="144462"/>
            </a:xfrm>
            <a:custGeom>
              <a:avLst/>
              <a:gdLst>
                <a:gd name="T0" fmla="*/ 0 w 42"/>
                <a:gd name="T1" fmla="*/ 26 h 38"/>
                <a:gd name="T2" fmla="*/ 3 w 42"/>
                <a:gd name="T3" fmla="*/ 14 h 38"/>
                <a:gd name="T4" fmla="*/ 10 w 42"/>
                <a:gd name="T5" fmla="*/ 4 h 38"/>
                <a:gd name="T6" fmla="*/ 24 w 42"/>
                <a:gd name="T7" fmla="*/ 0 h 38"/>
                <a:gd name="T8" fmla="*/ 30 w 42"/>
                <a:gd name="T9" fmla="*/ 2 h 38"/>
                <a:gd name="T10" fmla="*/ 38 w 42"/>
                <a:gd name="T11" fmla="*/ 8 h 38"/>
                <a:gd name="T12" fmla="*/ 40 w 42"/>
                <a:gd name="T13" fmla="*/ 19 h 38"/>
                <a:gd name="T14" fmla="*/ 32 w 42"/>
                <a:gd name="T15" fmla="*/ 27 h 38"/>
                <a:gd name="T16" fmla="*/ 20 w 42"/>
                <a:gd name="T17" fmla="*/ 36 h 38"/>
                <a:gd name="T18" fmla="*/ 4 w 42"/>
                <a:gd name="T19" fmla="*/ 34 h 38"/>
                <a:gd name="T20" fmla="*/ 0 w 42"/>
                <a:gd name="T21" fmla="*/ 28 h 38"/>
                <a:gd name="T22" fmla="*/ 0 w 42"/>
                <a:gd name="T23" fmla="*/ 26 h 38"/>
                <a:gd name="T24" fmla="*/ 0 w 42"/>
                <a:gd name="T25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38">
                  <a:moveTo>
                    <a:pt x="0" y="26"/>
                  </a:moveTo>
                  <a:cubicBezTo>
                    <a:pt x="1" y="22"/>
                    <a:pt x="2" y="18"/>
                    <a:pt x="3" y="14"/>
                  </a:cubicBezTo>
                  <a:cubicBezTo>
                    <a:pt x="4" y="10"/>
                    <a:pt x="6" y="6"/>
                    <a:pt x="10" y="4"/>
                  </a:cubicBezTo>
                  <a:cubicBezTo>
                    <a:pt x="14" y="2"/>
                    <a:pt x="19" y="0"/>
                    <a:pt x="24" y="0"/>
                  </a:cubicBezTo>
                  <a:cubicBezTo>
                    <a:pt x="26" y="0"/>
                    <a:pt x="28" y="0"/>
                    <a:pt x="30" y="2"/>
                  </a:cubicBezTo>
                  <a:cubicBezTo>
                    <a:pt x="33" y="4"/>
                    <a:pt x="36" y="6"/>
                    <a:pt x="38" y="8"/>
                  </a:cubicBezTo>
                  <a:cubicBezTo>
                    <a:pt x="41" y="11"/>
                    <a:pt x="42" y="16"/>
                    <a:pt x="40" y="19"/>
                  </a:cubicBezTo>
                  <a:cubicBezTo>
                    <a:pt x="38" y="22"/>
                    <a:pt x="35" y="24"/>
                    <a:pt x="32" y="27"/>
                  </a:cubicBezTo>
                  <a:cubicBezTo>
                    <a:pt x="28" y="30"/>
                    <a:pt x="24" y="33"/>
                    <a:pt x="20" y="36"/>
                  </a:cubicBezTo>
                  <a:cubicBezTo>
                    <a:pt x="14" y="38"/>
                    <a:pt x="8" y="37"/>
                    <a:pt x="4" y="34"/>
                  </a:cubicBezTo>
                  <a:cubicBezTo>
                    <a:pt x="2" y="32"/>
                    <a:pt x="1" y="30"/>
                    <a:pt x="0" y="28"/>
                  </a:cubicBezTo>
                  <a:cubicBezTo>
                    <a:pt x="0" y="27"/>
                    <a:pt x="0" y="26"/>
                    <a:pt x="0" y="26"/>
                  </a:cubicBezTo>
                  <a:cubicBezTo>
                    <a:pt x="1" y="26"/>
                    <a:pt x="1" y="26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5" name="Freeform 59"/>
            <p:cNvSpPr>
              <a:spLocks/>
            </p:cNvSpPr>
            <p:nvPr/>
          </p:nvSpPr>
          <p:spPr bwMode="auto">
            <a:xfrm>
              <a:off x="6216659" y="4217389"/>
              <a:ext cx="166688" cy="117475"/>
            </a:xfrm>
            <a:custGeom>
              <a:avLst/>
              <a:gdLst>
                <a:gd name="T0" fmla="*/ 43 w 44"/>
                <a:gd name="T1" fmla="*/ 26 h 31"/>
                <a:gd name="T2" fmla="*/ 38 w 44"/>
                <a:gd name="T3" fmla="*/ 31 h 31"/>
                <a:gd name="T4" fmla="*/ 24 w 44"/>
                <a:gd name="T5" fmla="*/ 27 h 31"/>
                <a:gd name="T6" fmla="*/ 13 w 44"/>
                <a:gd name="T7" fmla="*/ 26 h 31"/>
                <a:gd name="T8" fmla="*/ 4 w 44"/>
                <a:gd name="T9" fmla="*/ 25 h 31"/>
                <a:gd name="T10" fmla="*/ 2 w 44"/>
                <a:gd name="T11" fmla="*/ 19 h 31"/>
                <a:gd name="T12" fmla="*/ 12 w 44"/>
                <a:gd name="T13" fmla="*/ 6 h 31"/>
                <a:gd name="T14" fmla="*/ 23 w 44"/>
                <a:gd name="T15" fmla="*/ 1 h 31"/>
                <a:gd name="T16" fmla="*/ 33 w 44"/>
                <a:gd name="T17" fmla="*/ 3 h 31"/>
                <a:gd name="T18" fmla="*/ 44 w 44"/>
                <a:gd name="T19" fmla="*/ 24 h 31"/>
                <a:gd name="T20" fmla="*/ 44 w 44"/>
                <a:gd name="T21" fmla="*/ 25 h 31"/>
                <a:gd name="T22" fmla="*/ 43 w 44"/>
                <a:gd name="T23" fmla="*/ 2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31">
                  <a:moveTo>
                    <a:pt x="43" y="26"/>
                  </a:moveTo>
                  <a:cubicBezTo>
                    <a:pt x="44" y="29"/>
                    <a:pt x="42" y="31"/>
                    <a:pt x="38" y="31"/>
                  </a:cubicBezTo>
                  <a:cubicBezTo>
                    <a:pt x="33" y="29"/>
                    <a:pt x="28" y="28"/>
                    <a:pt x="24" y="27"/>
                  </a:cubicBezTo>
                  <a:cubicBezTo>
                    <a:pt x="20" y="26"/>
                    <a:pt x="16" y="26"/>
                    <a:pt x="13" y="26"/>
                  </a:cubicBezTo>
                  <a:cubicBezTo>
                    <a:pt x="10" y="27"/>
                    <a:pt x="6" y="26"/>
                    <a:pt x="4" y="25"/>
                  </a:cubicBezTo>
                  <a:cubicBezTo>
                    <a:pt x="1" y="23"/>
                    <a:pt x="0" y="22"/>
                    <a:pt x="2" y="19"/>
                  </a:cubicBezTo>
                  <a:cubicBezTo>
                    <a:pt x="4" y="14"/>
                    <a:pt x="7" y="9"/>
                    <a:pt x="12" y="6"/>
                  </a:cubicBezTo>
                  <a:cubicBezTo>
                    <a:pt x="16" y="4"/>
                    <a:pt x="19" y="1"/>
                    <a:pt x="23" y="1"/>
                  </a:cubicBezTo>
                  <a:cubicBezTo>
                    <a:pt x="27" y="0"/>
                    <a:pt x="30" y="0"/>
                    <a:pt x="33" y="3"/>
                  </a:cubicBezTo>
                  <a:cubicBezTo>
                    <a:pt x="38" y="9"/>
                    <a:pt x="42" y="16"/>
                    <a:pt x="44" y="24"/>
                  </a:cubicBezTo>
                  <a:cubicBezTo>
                    <a:pt x="44" y="24"/>
                    <a:pt x="44" y="25"/>
                    <a:pt x="44" y="25"/>
                  </a:cubicBezTo>
                  <a:cubicBezTo>
                    <a:pt x="43" y="25"/>
                    <a:pt x="43" y="26"/>
                    <a:pt x="4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6" name="Freeform 61"/>
            <p:cNvSpPr>
              <a:spLocks/>
            </p:cNvSpPr>
            <p:nvPr/>
          </p:nvSpPr>
          <p:spPr bwMode="auto">
            <a:xfrm>
              <a:off x="5981709" y="3941164"/>
              <a:ext cx="117475" cy="120650"/>
            </a:xfrm>
            <a:custGeom>
              <a:avLst/>
              <a:gdLst>
                <a:gd name="T0" fmla="*/ 31 w 31"/>
                <a:gd name="T1" fmla="*/ 18 h 32"/>
                <a:gd name="T2" fmla="*/ 28 w 31"/>
                <a:gd name="T3" fmla="*/ 29 h 32"/>
                <a:gd name="T4" fmla="*/ 22 w 31"/>
                <a:gd name="T5" fmla="*/ 31 h 32"/>
                <a:gd name="T6" fmla="*/ 12 w 31"/>
                <a:gd name="T7" fmla="*/ 31 h 32"/>
                <a:gd name="T8" fmla="*/ 1 w 31"/>
                <a:gd name="T9" fmla="*/ 20 h 32"/>
                <a:gd name="T10" fmla="*/ 2 w 31"/>
                <a:gd name="T11" fmla="*/ 3 h 32"/>
                <a:gd name="T12" fmla="*/ 8 w 31"/>
                <a:gd name="T13" fmla="*/ 0 h 32"/>
                <a:gd name="T14" fmla="*/ 25 w 31"/>
                <a:gd name="T15" fmla="*/ 5 h 32"/>
                <a:gd name="T16" fmla="*/ 30 w 31"/>
                <a:gd name="T17" fmla="*/ 13 h 32"/>
                <a:gd name="T18" fmla="*/ 31 w 31"/>
                <a:gd name="T19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2">
                  <a:moveTo>
                    <a:pt x="31" y="18"/>
                  </a:moveTo>
                  <a:cubicBezTo>
                    <a:pt x="31" y="23"/>
                    <a:pt x="31" y="26"/>
                    <a:pt x="28" y="29"/>
                  </a:cubicBezTo>
                  <a:cubicBezTo>
                    <a:pt x="26" y="31"/>
                    <a:pt x="24" y="31"/>
                    <a:pt x="22" y="31"/>
                  </a:cubicBezTo>
                  <a:cubicBezTo>
                    <a:pt x="18" y="32"/>
                    <a:pt x="15" y="32"/>
                    <a:pt x="12" y="31"/>
                  </a:cubicBezTo>
                  <a:cubicBezTo>
                    <a:pt x="6" y="29"/>
                    <a:pt x="3" y="25"/>
                    <a:pt x="1" y="20"/>
                  </a:cubicBezTo>
                  <a:cubicBezTo>
                    <a:pt x="0" y="14"/>
                    <a:pt x="0" y="8"/>
                    <a:pt x="2" y="3"/>
                  </a:cubicBezTo>
                  <a:cubicBezTo>
                    <a:pt x="4" y="1"/>
                    <a:pt x="5" y="0"/>
                    <a:pt x="8" y="0"/>
                  </a:cubicBezTo>
                  <a:cubicBezTo>
                    <a:pt x="14" y="0"/>
                    <a:pt x="20" y="2"/>
                    <a:pt x="25" y="5"/>
                  </a:cubicBezTo>
                  <a:cubicBezTo>
                    <a:pt x="28" y="7"/>
                    <a:pt x="29" y="10"/>
                    <a:pt x="30" y="13"/>
                  </a:cubicBezTo>
                  <a:cubicBezTo>
                    <a:pt x="31" y="15"/>
                    <a:pt x="31" y="17"/>
                    <a:pt x="31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7" name="Freeform 62"/>
            <p:cNvSpPr>
              <a:spLocks/>
            </p:cNvSpPr>
            <p:nvPr/>
          </p:nvSpPr>
          <p:spPr bwMode="auto">
            <a:xfrm>
              <a:off x="6303971" y="3815752"/>
              <a:ext cx="101600" cy="133350"/>
            </a:xfrm>
            <a:custGeom>
              <a:avLst/>
              <a:gdLst>
                <a:gd name="T0" fmla="*/ 27 w 27"/>
                <a:gd name="T1" fmla="*/ 14 h 35"/>
                <a:gd name="T2" fmla="*/ 17 w 27"/>
                <a:gd name="T3" fmla="*/ 32 h 35"/>
                <a:gd name="T4" fmla="*/ 5 w 27"/>
                <a:gd name="T5" fmla="*/ 31 h 35"/>
                <a:gd name="T6" fmla="*/ 1 w 27"/>
                <a:gd name="T7" fmla="*/ 23 h 35"/>
                <a:gd name="T8" fmla="*/ 5 w 27"/>
                <a:gd name="T9" fmla="*/ 7 h 35"/>
                <a:gd name="T10" fmla="*/ 22 w 27"/>
                <a:gd name="T11" fmla="*/ 6 h 35"/>
                <a:gd name="T12" fmla="*/ 27 w 27"/>
                <a:gd name="T13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5">
                  <a:moveTo>
                    <a:pt x="27" y="14"/>
                  </a:moveTo>
                  <a:cubicBezTo>
                    <a:pt x="26" y="23"/>
                    <a:pt x="23" y="29"/>
                    <a:pt x="17" y="32"/>
                  </a:cubicBezTo>
                  <a:cubicBezTo>
                    <a:pt x="12" y="35"/>
                    <a:pt x="8" y="35"/>
                    <a:pt x="5" y="31"/>
                  </a:cubicBezTo>
                  <a:cubicBezTo>
                    <a:pt x="3" y="29"/>
                    <a:pt x="2" y="25"/>
                    <a:pt x="1" y="23"/>
                  </a:cubicBezTo>
                  <a:cubicBezTo>
                    <a:pt x="0" y="17"/>
                    <a:pt x="2" y="12"/>
                    <a:pt x="5" y="7"/>
                  </a:cubicBezTo>
                  <a:cubicBezTo>
                    <a:pt x="9" y="1"/>
                    <a:pt x="17" y="0"/>
                    <a:pt x="22" y="6"/>
                  </a:cubicBezTo>
                  <a:cubicBezTo>
                    <a:pt x="25" y="9"/>
                    <a:pt x="27" y="12"/>
                    <a:pt x="2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8" name="Freeform 63"/>
            <p:cNvSpPr>
              <a:spLocks/>
            </p:cNvSpPr>
            <p:nvPr/>
          </p:nvSpPr>
          <p:spPr bwMode="auto">
            <a:xfrm>
              <a:off x="5883284" y="4020539"/>
              <a:ext cx="90488" cy="139700"/>
            </a:xfrm>
            <a:custGeom>
              <a:avLst/>
              <a:gdLst>
                <a:gd name="T0" fmla="*/ 0 w 24"/>
                <a:gd name="T1" fmla="*/ 22 h 37"/>
                <a:gd name="T2" fmla="*/ 8 w 24"/>
                <a:gd name="T3" fmla="*/ 4 h 37"/>
                <a:gd name="T4" fmla="*/ 13 w 24"/>
                <a:gd name="T5" fmla="*/ 0 h 37"/>
                <a:gd name="T6" fmla="*/ 18 w 24"/>
                <a:gd name="T7" fmla="*/ 2 h 37"/>
                <a:gd name="T8" fmla="*/ 22 w 24"/>
                <a:gd name="T9" fmla="*/ 9 h 37"/>
                <a:gd name="T10" fmla="*/ 19 w 24"/>
                <a:gd name="T11" fmla="*/ 31 h 37"/>
                <a:gd name="T12" fmla="*/ 12 w 24"/>
                <a:gd name="T13" fmla="*/ 36 h 37"/>
                <a:gd name="T14" fmla="*/ 3 w 24"/>
                <a:gd name="T15" fmla="*/ 31 h 37"/>
                <a:gd name="T16" fmla="*/ 0 w 24"/>
                <a:gd name="T17" fmla="*/ 2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37">
                  <a:moveTo>
                    <a:pt x="0" y="22"/>
                  </a:moveTo>
                  <a:cubicBezTo>
                    <a:pt x="1" y="15"/>
                    <a:pt x="3" y="9"/>
                    <a:pt x="8" y="4"/>
                  </a:cubicBezTo>
                  <a:cubicBezTo>
                    <a:pt x="9" y="3"/>
                    <a:pt x="11" y="1"/>
                    <a:pt x="13" y="0"/>
                  </a:cubicBezTo>
                  <a:cubicBezTo>
                    <a:pt x="15" y="0"/>
                    <a:pt x="17" y="1"/>
                    <a:pt x="18" y="2"/>
                  </a:cubicBezTo>
                  <a:cubicBezTo>
                    <a:pt x="21" y="3"/>
                    <a:pt x="22" y="6"/>
                    <a:pt x="22" y="9"/>
                  </a:cubicBezTo>
                  <a:cubicBezTo>
                    <a:pt x="24" y="17"/>
                    <a:pt x="22" y="24"/>
                    <a:pt x="19" y="31"/>
                  </a:cubicBezTo>
                  <a:cubicBezTo>
                    <a:pt x="18" y="35"/>
                    <a:pt x="14" y="37"/>
                    <a:pt x="12" y="36"/>
                  </a:cubicBezTo>
                  <a:cubicBezTo>
                    <a:pt x="8" y="36"/>
                    <a:pt x="5" y="34"/>
                    <a:pt x="3" y="31"/>
                  </a:cubicBezTo>
                  <a:cubicBezTo>
                    <a:pt x="2" y="27"/>
                    <a:pt x="1" y="24"/>
                    <a:pt x="0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9" name="Freeform 65"/>
            <p:cNvSpPr>
              <a:spLocks/>
            </p:cNvSpPr>
            <p:nvPr/>
          </p:nvSpPr>
          <p:spPr bwMode="auto">
            <a:xfrm>
              <a:off x="6027737" y="4318000"/>
              <a:ext cx="106363" cy="109537"/>
            </a:xfrm>
            <a:custGeom>
              <a:avLst/>
              <a:gdLst>
                <a:gd name="T0" fmla="*/ 10 w 28"/>
                <a:gd name="T1" fmla="*/ 29 h 29"/>
                <a:gd name="T2" fmla="*/ 7 w 28"/>
                <a:gd name="T3" fmla="*/ 29 h 29"/>
                <a:gd name="T4" fmla="*/ 0 w 28"/>
                <a:gd name="T5" fmla="*/ 21 h 29"/>
                <a:gd name="T6" fmla="*/ 2 w 28"/>
                <a:gd name="T7" fmla="*/ 9 h 29"/>
                <a:gd name="T8" fmla="*/ 14 w 28"/>
                <a:gd name="T9" fmla="*/ 1 h 29"/>
                <a:gd name="T10" fmla="*/ 24 w 28"/>
                <a:gd name="T11" fmla="*/ 6 h 29"/>
                <a:gd name="T12" fmla="*/ 21 w 28"/>
                <a:gd name="T13" fmla="*/ 25 h 29"/>
                <a:gd name="T14" fmla="*/ 10 w 28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9">
                  <a:moveTo>
                    <a:pt x="10" y="29"/>
                  </a:moveTo>
                  <a:cubicBezTo>
                    <a:pt x="9" y="29"/>
                    <a:pt x="8" y="29"/>
                    <a:pt x="7" y="29"/>
                  </a:cubicBezTo>
                  <a:cubicBezTo>
                    <a:pt x="2" y="28"/>
                    <a:pt x="1" y="25"/>
                    <a:pt x="0" y="21"/>
                  </a:cubicBezTo>
                  <a:cubicBezTo>
                    <a:pt x="0" y="17"/>
                    <a:pt x="0" y="13"/>
                    <a:pt x="2" y="9"/>
                  </a:cubicBezTo>
                  <a:cubicBezTo>
                    <a:pt x="5" y="5"/>
                    <a:pt x="9" y="2"/>
                    <a:pt x="14" y="1"/>
                  </a:cubicBezTo>
                  <a:cubicBezTo>
                    <a:pt x="18" y="0"/>
                    <a:pt x="21" y="3"/>
                    <a:pt x="24" y="6"/>
                  </a:cubicBezTo>
                  <a:cubicBezTo>
                    <a:pt x="28" y="12"/>
                    <a:pt x="26" y="21"/>
                    <a:pt x="21" y="25"/>
                  </a:cubicBezTo>
                  <a:cubicBezTo>
                    <a:pt x="19" y="27"/>
                    <a:pt x="15" y="29"/>
                    <a:pt x="10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0" name="Freeform 67"/>
            <p:cNvSpPr>
              <a:spLocks/>
            </p:cNvSpPr>
            <p:nvPr/>
          </p:nvSpPr>
          <p:spPr bwMode="auto">
            <a:xfrm>
              <a:off x="5853121" y="4171352"/>
              <a:ext cx="114300" cy="109537"/>
            </a:xfrm>
            <a:custGeom>
              <a:avLst/>
              <a:gdLst>
                <a:gd name="T0" fmla="*/ 17 w 30"/>
                <a:gd name="T1" fmla="*/ 29 h 29"/>
                <a:gd name="T2" fmla="*/ 3 w 30"/>
                <a:gd name="T3" fmla="*/ 23 h 29"/>
                <a:gd name="T4" fmla="*/ 3 w 30"/>
                <a:gd name="T5" fmla="*/ 16 h 29"/>
                <a:gd name="T6" fmla="*/ 8 w 30"/>
                <a:gd name="T7" fmla="*/ 8 h 29"/>
                <a:gd name="T8" fmla="*/ 12 w 30"/>
                <a:gd name="T9" fmla="*/ 2 h 29"/>
                <a:gd name="T10" fmla="*/ 18 w 30"/>
                <a:gd name="T11" fmla="*/ 1 h 29"/>
                <a:gd name="T12" fmla="*/ 28 w 30"/>
                <a:gd name="T13" fmla="*/ 5 h 29"/>
                <a:gd name="T14" fmla="*/ 30 w 30"/>
                <a:gd name="T15" fmla="*/ 10 h 29"/>
                <a:gd name="T16" fmla="*/ 24 w 30"/>
                <a:gd name="T17" fmla="*/ 24 h 29"/>
                <a:gd name="T18" fmla="*/ 17 w 30"/>
                <a:gd name="T1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29">
                  <a:moveTo>
                    <a:pt x="17" y="29"/>
                  </a:moveTo>
                  <a:cubicBezTo>
                    <a:pt x="12" y="27"/>
                    <a:pt x="6" y="27"/>
                    <a:pt x="3" y="23"/>
                  </a:cubicBezTo>
                  <a:cubicBezTo>
                    <a:pt x="1" y="21"/>
                    <a:pt x="0" y="19"/>
                    <a:pt x="3" y="16"/>
                  </a:cubicBezTo>
                  <a:cubicBezTo>
                    <a:pt x="5" y="14"/>
                    <a:pt x="6" y="11"/>
                    <a:pt x="8" y="8"/>
                  </a:cubicBezTo>
                  <a:cubicBezTo>
                    <a:pt x="9" y="6"/>
                    <a:pt x="10" y="4"/>
                    <a:pt x="12" y="2"/>
                  </a:cubicBezTo>
                  <a:cubicBezTo>
                    <a:pt x="14" y="0"/>
                    <a:pt x="16" y="0"/>
                    <a:pt x="18" y="1"/>
                  </a:cubicBezTo>
                  <a:cubicBezTo>
                    <a:pt x="22" y="1"/>
                    <a:pt x="26" y="2"/>
                    <a:pt x="28" y="5"/>
                  </a:cubicBezTo>
                  <a:cubicBezTo>
                    <a:pt x="29" y="7"/>
                    <a:pt x="30" y="9"/>
                    <a:pt x="30" y="10"/>
                  </a:cubicBezTo>
                  <a:cubicBezTo>
                    <a:pt x="29" y="15"/>
                    <a:pt x="28" y="20"/>
                    <a:pt x="24" y="24"/>
                  </a:cubicBezTo>
                  <a:cubicBezTo>
                    <a:pt x="22" y="27"/>
                    <a:pt x="20" y="29"/>
                    <a:pt x="17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1" name="Freeform 68"/>
            <p:cNvSpPr>
              <a:spLocks/>
            </p:cNvSpPr>
            <p:nvPr/>
          </p:nvSpPr>
          <p:spPr bwMode="auto">
            <a:xfrm>
              <a:off x="6186496" y="4096739"/>
              <a:ext cx="106363" cy="109537"/>
            </a:xfrm>
            <a:custGeom>
              <a:avLst/>
              <a:gdLst>
                <a:gd name="T0" fmla="*/ 16 w 28"/>
                <a:gd name="T1" fmla="*/ 29 h 29"/>
                <a:gd name="T2" fmla="*/ 6 w 28"/>
                <a:gd name="T3" fmla="*/ 24 h 29"/>
                <a:gd name="T4" fmla="*/ 2 w 28"/>
                <a:gd name="T5" fmla="*/ 18 h 29"/>
                <a:gd name="T6" fmla="*/ 4 w 28"/>
                <a:gd name="T7" fmla="*/ 7 h 29"/>
                <a:gd name="T8" fmla="*/ 15 w 28"/>
                <a:gd name="T9" fmla="*/ 1 h 29"/>
                <a:gd name="T10" fmla="*/ 21 w 28"/>
                <a:gd name="T11" fmla="*/ 3 h 29"/>
                <a:gd name="T12" fmla="*/ 28 w 28"/>
                <a:gd name="T13" fmla="*/ 21 h 29"/>
                <a:gd name="T14" fmla="*/ 23 w 28"/>
                <a:gd name="T15" fmla="*/ 27 h 29"/>
                <a:gd name="T16" fmla="*/ 16 w 28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29">
                  <a:moveTo>
                    <a:pt x="16" y="29"/>
                  </a:moveTo>
                  <a:cubicBezTo>
                    <a:pt x="11" y="29"/>
                    <a:pt x="8" y="27"/>
                    <a:pt x="6" y="24"/>
                  </a:cubicBezTo>
                  <a:cubicBezTo>
                    <a:pt x="4" y="22"/>
                    <a:pt x="3" y="20"/>
                    <a:pt x="2" y="18"/>
                  </a:cubicBezTo>
                  <a:cubicBezTo>
                    <a:pt x="0" y="14"/>
                    <a:pt x="0" y="10"/>
                    <a:pt x="4" y="7"/>
                  </a:cubicBezTo>
                  <a:cubicBezTo>
                    <a:pt x="8" y="5"/>
                    <a:pt x="11" y="2"/>
                    <a:pt x="15" y="1"/>
                  </a:cubicBezTo>
                  <a:cubicBezTo>
                    <a:pt x="18" y="0"/>
                    <a:pt x="20" y="1"/>
                    <a:pt x="21" y="3"/>
                  </a:cubicBezTo>
                  <a:cubicBezTo>
                    <a:pt x="25" y="8"/>
                    <a:pt x="27" y="15"/>
                    <a:pt x="28" y="21"/>
                  </a:cubicBezTo>
                  <a:cubicBezTo>
                    <a:pt x="28" y="24"/>
                    <a:pt x="26" y="27"/>
                    <a:pt x="23" y="27"/>
                  </a:cubicBezTo>
                  <a:cubicBezTo>
                    <a:pt x="20" y="29"/>
                    <a:pt x="18" y="29"/>
                    <a:pt x="1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2" name="Freeform 72"/>
            <p:cNvSpPr>
              <a:spLocks/>
            </p:cNvSpPr>
            <p:nvPr/>
          </p:nvSpPr>
          <p:spPr bwMode="auto">
            <a:xfrm>
              <a:off x="6591309" y="4338039"/>
              <a:ext cx="106363" cy="87312"/>
            </a:xfrm>
            <a:custGeom>
              <a:avLst/>
              <a:gdLst>
                <a:gd name="T0" fmla="*/ 5 w 28"/>
                <a:gd name="T1" fmla="*/ 23 h 23"/>
                <a:gd name="T2" fmla="*/ 1 w 28"/>
                <a:gd name="T3" fmla="*/ 17 h 23"/>
                <a:gd name="T4" fmla="*/ 7 w 28"/>
                <a:gd name="T5" fmla="*/ 10 h 23"/>
                <a:gd name="T6" fmla="*/ 15 w 28"/>
                <a:gd name="T7" fmla="*/ 4 h 23"/>
                <a:gd name="T8" fmla="*/ 21 w 28"/>
                <a:gd name="T9" fmla="*/ 1 h 23"/>
                <a:gd name="T10" fmla="*/ 27 w 28"/>
                <a:gd name="T11" fmla="*/ 6 h 23"/>
                <a:gd name="T12" fmla="*/ 19 w 28"/>
                <a:gd name="T13" fmla="*/ 19 h 23"/>
                <a:gd name="T14" fmla="*/ 5 w 28"/>
                <a:gd name="T1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3">
                  <a:moveTo>
                    <a:pt x="5" y="23"/>
                  </a:moveTo>
                  <a:cubicBezTo>
                    <a:pt x="1" y="23"/>
                    <a:pt x="0" y="19"/>
                    <a:pt x="1" y="17"/>
                  </a:cubicBezTo>
                  <a:cubicBezTo>
                    <a:pt x="2" y="14"/>
                    <a:pt x="4" y="11"/>
                    <a:pt x="7" y="10"/>
                  </a:cubicBezTo>
                  <a:cubicBezTo>
                    <a:pt x="10" y="8"/>
                    <a:pt x="13" y="6"/>
                    <a:pt x="15" y="4"/>
                  </a:cubicBezTo>
                  <a:cubicBezTo>
                    <a:pt x="17" y="3"/>
                    <a:pt x="19" y="2"/>
                    <a:pt x="21" y="1"/>
                  </a:cubicBezTo>
                  <a:cubicBezTo>
                    <a:pt x="23" y="0"/>
                    <a:pt x="26" y="3"/>
                    <a:pt x="27" y="6"/>
                  </a:cubicBezTo>
                  <a:cubicBezTo>
                    <a:pt x="28" y="11"/>
                    <a:pt x="24" y="18"/>
                    <a:pt x="19" y="19"/>
                  </a:cubicBezTo>
                  <a:cubicBezTo>
                    <a:pt x="15" y="21"/>
                    <a:pt x="9" y="22"/>
                    <a:pt x="5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3" name="Freeform 73"/>
            <p:cNvSpPr>
              <a:spLocks/>
            </p:cNvSpPr>
            <p:nvPr/>
          </p:nvSpPr>
          <p:spPr bwMode="auto">
            <a:xfrm>
              <a:off x="6072196" y="4050702"/>
              <a:ext cx="92075" cy="82550"/>
            </a:xfrm>
            <a:custGeom>
              <a:avLst/>
              <a:gdLst>
                <a:gd name="T0" fmla="*/ 24 w 24"/>
                <a:gd name="T1" fmla="*/ 13 h 22"/>
                <a:gd name="T2" fmla="*/ 22 w 24"/>
                <a:gd name="T3" fmla="*/ 19 h 22"/>
                <a:gd name="T4" fmla="*/ 17 w 24"/>
                <a:gd name="T5" fmla="*/ 21 h 22"/>
                <a:gd name="T6" fmla="*/ 8 w 24"/>
                <a:gd name="T7" fmla="*/ 19 h 22"/>
                <a:gd name="T8" fmla="*/ 3 w 24"/>
                <a:gd name="T9" fmla="*/ 17 h 22"/>
                <a:gd name="T10" fmla="*/ 2 w 24"/>
                <a:gd name="T11" fmla="*/ 10 h 22"/>
                <a:gd name="T12" fmla="*/ 11 w 24"/>
                <a:gd name="T13" fmla="*/ 4 h 22"/>
                <a:gd name="T14" fmla="*/ 14 w 24"/>
                <a:gd name="T15" fmla="*/ 2 h 22"/>
                <a:gd name="T16" fmla="*/ 21 w 24"/>
                <a:gd name="T17" fmla="*/ 4 h 22"/>
                <a:gd name="T18" fmla="*/ 24 w 24"/>
                <a:gd name="T19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2">
                  <a:moveTo>
                    <a:pt x="24" y="13"/>
                  </a:moveTo>
                  <a:cubicBezTo>
                    <a:pt x="24" y="15"/>
                    <a:pt x="23" y="17"/>
                    <a:pt x="22" y="19"/>
                  </a:cubicBezTo>
                  <a:cubicBezTo>
                    <a:pt x="22" y="21"/>
                    <a:pt x="20" y="22"/>
                    <a:pt x="17" y="21"/>
                  </a:cubicBezTo>
                  <a:cubicBezTo>
                    <a:pt x="14" y="21"/>
                    <a:pt x="11" y="20"/>
                    <a:pt x="8" y="19"/>
                  </a:cubicBezTo>
                  <a:cubicBezTo>
                    <a:pt x="6" y="19"/>
                    <a:pt x="5" y="17"/>
                    <a:pt x="3" y="17"/>
                  </a:cubicBezTo>
                  <a:cubicBezTo>
                    <a:pt x="1" y="15"/>
                    <a:pt x="0" y="12"/>
                    <a:pt x="2" y="10"/>
                  </a:cubicBezTo>
                  <a:cubicBezTo>
                    <a:pt x="5" y="7"/>
                    <a:pt x="8" y="5"/>
                    <a:pt x="11" y="4"/>
                  </a:cubicBezTo>
                  <a:cubicBezTo>
                    <a:pt x="12" y="3"/>
                    <a:pt x="13" y="2"/>
                    <a:pt x="14" y="2"/>
                  </a:cubicBezTo>
                  <a:cubicBezTo>
                    <a:pt x="16" y="0"/>
                    <a:pt x="20" y="2"/>
                    <a:pt x="21" y="4"/>
                  </a:cubicBezTo>
                  <a:cubicBezTo>
                    <a:pt x="22" y="7"/>
                    <a:pt x="23" y="10"/>
                    <a:pt x="24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4" name="Freeform 75"/>
            <p:cNvSpPr>
              <a:spLocks/>
            </p:cNvSpPr>
            <p:nvPr/>
          </p:nvSpPr>
          <p:spPr bwMode="auto">
            <a:xfrm>
              <a:off x="6418271" y="3895127"/>
              <a:ext cx="55563" cy="65087"/>
            </a:xfrm>
            <a:custGeom>
              <a:avLst/>
              <a:gdLst>
                <a:gd name="T0" fmla="*/ 7 w 15"/>
                <a:gd name="T1" fmla="*/ 1 h 17"/>
                <a:gd name="T2" fmla="*/ 15 w 15"/>
                <a:gd name="T3" fmla="*/ 10 h 17"/>
                <a:gd name="T4" fmla="*/ 8 w 15"/>
                <a:gd name="T5" fmla="*/ 17 h 17"/>
                <a:gd name="T6" fmla="*/ 0 w 15"/>
                <a:gd name="T7" fmla="*/ 8 h 17"/>
                <a:gd name="T8" fmla="*/ 7 w 15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7">
                  <a:moveTo>
                    <a:pt x="7" y="1"/>
                  </a:moveTo>
                  <a:cubicBezTo>
                    <a:pt x="10" y="0"/>
                    <a:pt x="15" y="6"/>
                    <a:pt x="15" y="10"/>
                  </a:cubicBezTo>
                  <a:cubicBezTo>
                    <a:pt x="15" y="14"/>
                    <a:pt x="12" y="17"/>
                    <a:pt x="8" y="17"/>
                  </a:cubicBezTo>
                  <a:cubicBezTo>
                    <a:pt x="4" y="17"/>
                    <a:pt x="0" y="13"/>
                    <a:pt x="0" y="8"/>
                  </a:cubicBezTo>
                  <a:cubicBezTo>
                    <a:pt x="1" y="4"/>
                    <a:pt x="3" y="1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" name="Freeform 76"/>
            <p:cNvSpPr>
              <a:spLocks/>
            </p:cNvSpPr>
            <p:nvPr/>
          </p:nvSpPr>
          <p:spPr bwMode="auto">
            <a:xfrm>
              <a:off x="6118234" y="3968152"/>
              <a:ext cx="46038" cy="71437"/>
            </a:xfrm>
            <a:custGeom>
              <a:avLst/>
              <a:gdLst>
                <a:gd name="T0" fmla="*/ 0 w 12"/>
                <a:gd name="T1" fmla="*/ 11 h 19"/>
                <a:gd name="T2" fmla="*/ 4 w 12"/>
                <a:gd name="T3" fmla="*/ 5 h 19"/>
                <a:gd name="T4" fmla="*/ 6 w 12"/>
                <a:gd name="T5" fmla="*/ 1 h 19"/>
                <a:gd name="T6" fmla="*/ 11 w 12"/>
                <a:gd name="T7" fmla="*/ 3 h 19"/>
                <a:gd name="T8" fmla="*/ 9 w 12"/>
                <a:gd name="T9" fmla="*/ 15 h 19"/>
                <a:gd name="T10" fmla="*/ 2 w 12"/>
                <a:gd name="T11" fmla="*/ 15 h 19"/>
                <a:gd name="T12" fmla="*/ 0 w 12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9">
                  <a:moveTo>
                    <a:pt x="0" y="11"/>
                  </a:moveTo>
                  <a:cubicBezTo>
                    <a:pt x="0" y="9"/>
                    <a:pt x="2" y="7"/>
                    <a:pt x="4" y="5"/>
                  </a:cubicBezTo>
                  <a:cubicBezTo>
                    <a:pt x="4" y="3"/>
                    <a:pt x="5" y="3"/>
                    <a:pt x="6" y="1"/>
                  </a:cubicBezTo>
                  <a:cubicBezTo>
                    <a:pt x="8" y="0"/>
                    <a:pt x="10" y="1"/>
                    <a:pt x="11" y="3"/>
                  </a:cubicBezTo>
                  <a:cubicBezTo>
                    <a:pt x="12" y="7"/>
                    <a:pt x="11" y="12"/>
                    <a:pt x="9" y="15"/>
                  </a:cubicBezTo>
                  <a:cubicBezTo>
                    <a:pt x="7" y="19"/>
                    <a:pt x="4" y="19"/>
                    <a:pt x="2" y="15"/>
                  </a:cubicBezTo>
                  <a:cubicBezTo>
                    <a:pt x="1" y="14"/>
                    <a:pt x="1" y="13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6" name="Freeform 77"/>
            <p:cNvSpPr>
              <a:spLocks/>
            </p:cNvSpPr>
            <p:nvPr/>
          </p:nvSpPr>
          <p:spPr bwMode="auto">
            <a:xfrm>
              <a:off x="6527809" y="4379314"/>
              <a:ext cx="44450" cy="46037"/>
            </a:xfrm>
            <a:custGeom>
              <a:avLst/>
              <a:gdLst>
                <a:gd name="T0" fmla="*/ 6 w 12"/>
                <a:gd name="T1" fmla="*/ 0 h 12"/>
                <a:gd name="T2" fmla="*/ 12 w 12"/>
                <a:gd name="T3" fmla="*/ 4 h 12"/>
                <a:gd name="T4" fmla="*/ 8 w 12"/>
                <a:gd name="T5" fmla="*/ 12 h 12"/>
                <a:gd name="T6" fmla="*/ 6 w 12"/>
                <a:gd name="T7" fmla="*/ 12 h 12"/>
                <a:gd name="T8" fmla="*/ 2 w 12"/>
                <a:gd name="T9" fmla="*/ 8 h 12"/>
                <a:gd name="T10" fmla="*/ 6 w 12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8" y="0"/>
                    <a:pt x="12" y="3"/>
                    <a:pt x="12" y="4"/>
                  </a:cubicBezTo>
                  <a:cubicBezTo>
                    <a:pt x="12" y="7"/>
                    <a:pt x="11" y="10"/>
                    <a:pt x="8" y="12"/>
                  </a:cubicBezTo>
                  <a:cubicBezTo>
                    <a:pt x="8" y="12"/>
                    <a:pt x="7" y="12"/>
                    <a:pt x="6" y="12"/>
                  </a:cubicBezTo>
                  <a:cubicBezTo>
                    <a:pt x="5" y="10"/>
                    <a:pt x="3" y="9"/>
                    <a:pt x="2" y="8"/>
                  </a:cubicBezTo>
                  <a:cubicBezTo>
                    <a:pt x="0" y="4"/>
                    <a:pt x="2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7" name="Freeform 68"/>
            <p:cNvSpPr>
              <a:spLocks/>
            </p:cNvSpPr>
            <p:nvPr/>
          </p:nvSpPr>
          <p:spPr bwMode="auto">
            <a:xfrm rot="18096295">
              <a:off x="5959483" y="4420553"/>
              <a:ext cx="106363" cy="109537"/>
            </a:xfrm>
            <a:custGeom>
              <a:avLst/>
              <a:gdLst>
                <a:gd name="T0" fmla="*/ 16 w 28"/>
                <a:gd name="T1" fmla="*/ 29 h 29"/>
                <a:gd name="T2" fmla="*/ 6 w 28"/>
                <a:gd name="T3" fmla="*/ 24 h 29"/>
                <a:gd name="T4" fmla="*/ 2 w 28"/>
                <a:gd name="T5" fmla="*/ 18 h 29"/>
                <a:gd name="T6" fmla="*/ 4 w 28"/>
                <a:gd name="T7" fmla="*/ 7 h 29"/>
                <a:gd name="T8" fmla="*/ 15 w 28"/>
                <a:gd name="T9" fmla="*/ 1 h 29"/>
                <a:gd name="T10" fmla="*/ 21 w 28"/>
                <a:gd name="T11" fmla="*/ 3 h 29"/>
                <a:gd name="T12" fmla="*/ 28 w 28"/>
                <a:gd name="T13" fmla="*/ 21 h 29"/>
                <a:gd name="T14" fmla="*/ 23 w 28"/>
                <a:gd name="T15" fmla="*/ 27 h 29"/>
                <a:gd name="T16" fmla="*/ 16 w 28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29">
                  <a:moveTo>
                    <a:pt x="16" y="29"/>
                  </a:moveTo>
                  <a:cubicBezTo>
                    <a:pt x="11" y="29"/>
                    <a:pt x="8" y="27"/>
                    <a:pt x="6" y="24"/>
                  </a:cubicBezTo>
                  <a:cubicBezTo>
                    <a:pt x="4" y="22"/>
                    <a:pt x="3" y="20"/>
                    <a:pt x="2" y="18"/>
                  </a:cubicBezTo>
                  <a:cubicBezTo>
                    <a:pt x="0" y="14"/>
                    <a:pt x="0" y="10"/>
                    <a:pt x="4" y="7"/>
                  </a:cubicBezTo>
                  <a:cubicBezTo>
                    <a:pt x="8" y="5"/>
                    <a:pt x="11" y="2"/>
                    <a:pt x="15" y="1"/>
                  </a:cubicBezTo>
                  <a:cubicBezTo>
                    <a:pt x="18" y="0"/>
                    <a:pt x="20" y="1"/>
                    <a:pt x="21" y="3"/>
                  </a:cubicBezTo>
                  <a:cubicBezTo>
                    <a:pt x="25" y="8"/>
                    <a:pt x="27" y="15"/>
                    <a:pt x="28" y="21"/>
                  </a:cubicBezTo>
                  <a:cubicBezTo>
                    <a:pt x="28" y="24"/>
                    <a:pt x="26" y="27"/>
                    <a:pt x="23" y="27"/>
                  </a:cubicBezTo>
                  <a:cubicBezTo>
                    <a:pt x="20" y="29"/>
                    <a:pt x="18" y="29"/>
                    <a:pt x="1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153" name="Connecteur droit avec flèche 152"/>
          <p:cNvCxnSpPr>
            <a:stCxn id="49" idx="2"/>
            <a:endCxn id="149" idx="0"/>
          </p:cNvCxnSpPr>
          <p:nvPr/>
        </p:nvCxnSpPr>
        <p:spPr>
          <a:xfrm>
            <a:off x="4418365" y="2463277"/>
            <a:ext cx="1615879" cy="399401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49" idx="2"/>
            <a:endCxn id="43" idx="0"/>
          </p:cNvCxnSpPr>
          <p:nvPr/>
        </p:nvCxnSpPr>
        <p:spPr>
          <a:xfrm flipH="1">
            <a:off x="3863225" y="2463277"/>
            <a:ext cx="555139" cy="389724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49" idx="2"/>
            <a:endCxn id="45" idx="0"/>
          </p:cNvCxnSpPr>
          <p:nvPr/>
        </p:nvCxnSpPr>
        <p:spPr>
          <a:xfrm>
            <a:off x="4418365" y="2463277"/>
            <a:ext cx="522116" cy="389724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49" idx="2"/>
            <a:endCxn id="41" idx="0"/>
          </p:cNvCxnSpPr>
          <p:nvPr/>
        </p:nvCxnSpPr>
        <p:spPr>
          <a:xfrm flipH="1">
            <a:off x="2785972" y="2463277"/>
            <a:ext cx="1632392" cy="389724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e 46"/>
          <p:cNvGrpSpPr/>
          <p:nvPr/>
        </p:nvGrpSpPr>
        <p:grpSpPr>
          <a:xfrm>
            <a:off x="3593540" y="1938959"/>
            <a:ext cx="1649645" cy="524317"/>
            <a:chOff x="2230448" y="1050713"/>
            <a:chExt cx="1893465" cy="842277"/>
          </a:xfrm>
        </p:grpSpPr>
        <p:sp>
          <p:nvSpPr>
            <p:cNvPr id="48" name="Organigramme : Opération manuelle 47"/>
            <p:cNvSpPr/>
            <p:nvPr/>
          </p:nvSpPr>
          <p:spPr>
            <a:xfrm rot="10800000" flipV="1">
              <a:off x="2230448" y="1050713"/>
              <a:ext cx="1893465" cy="571733"/>
            </a:xfrm>
            <a:prstGeom prst="flowChartManualOperation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0" tIns="0" rIns="0" bIns="0" rtlCol="0" anchor="ctr">
              <a:noAutofit/>
            </a:bodyPr>
            <a:lstStyle/>
            <a:p>
              <a:pPr algn="ctr"/>
              <a:endParaRPr lang="fr-F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Organigramme : Processus 48"/>
            <p:cNvSpPr/>
            <p:nvPr/>
          </p:nvSpPr>
          <p:spPr>
            <a:xfrm>
              <a:off x="2610247" y="1565174"/>
              <a:ext cx="1133870" cy="327816"/>
            </a:xfrm>
            <a:prstGeom prst="flowChartProcess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fr-FR" sz="1067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6" name="Groupe 35"/>
          <p:cNvGrpSpPr/>
          <p:nvPr/>
        </p:nvGrpSpPr>
        <p:grpSpPr>
          <a:xfrm>
            <a:off x="2321168" y="2853000"/>
            <a:ext cx="4194389" cy="1138749"/>
            <a:chOff x="1900871" y="1918178"/>
            <a:chExt cx="3145792" cy="998309"/>
          </a:xfrm>
        </p:grpSpPr>
        <p:grpSp>
          <p:nvGrpSpPr>
            <p:cNvPr id="32" name="Groupe 31"/>
            <p:cNvGrpSpPr/>
            <p:nvPr/>
          </p:nvGrpSpPr>
          <p:grpSpPr>
            <a:xfrm>
              <a:off x="1900871" y="1918178"/>
              <a:ext cx="697207" cy="978667"/>
              <a:chOff x="1900871" y="1918178"/>
              <a:chExt cx="697207" cy="978667"/>
            </a:xfrm>
          </p:grpSpPr>
          <p:sp>
            <p:nvSpPr>
              <p:cNvPr id="41" name="Organigramme : Processus 40"/>
              <p:cNvSpPr/>
              <p:nvPr/>
            </p:nvSpPr>
            <p:spPr>
              <a:xfrm>
                <a:off x="1978272" y="1918178"/>
                <a:ext cx="542404" cy="362394"/>
              </a:xfrm>
              <a:prstGeom prst="flowChartProcess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>
                  <a:lnSpc>
                    <a:spcPts val="1200"/>
                  </a:lnSpc>
                </a:pPr>
                <a:r>
                  <a:rPr lang="fr-FR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0/31,5 </a:t>
                </a:r>
              </a:p>
            </p:txBody>
          </p:sp>
          <p:sp>
            <p:nvSpPr>
              <p:cNvPr id="42" name="Freeform 23"/>
              <p:cNvSpPr>
                <a:spLocks noEditPoints="1"/>
              </p:cNvSpPr>
              <p:nvPr/>
            </p:nvSpPr>
            <p:spPr bwMode="auto">
              <a:xfrm>
                <a:off x="1900871" y="2331402"/>
                <a:ext cx="697207" cy="328537"/>
              </a:xfrm>
              <a:custGeom>
                <a:avLst/>
                <a:gdLst>
                  <a:gd name="T0" fmla="*/ 2401 w 2574"/>
                  <a:gd name="T1" fmla="*/ 155 h 2094"/>
                  <a:gd name="T2" fmla="*/ 2553 w 2574"/>
                  <a:gd name="T3" fmla="*/ 610 h 2094"/>
                  <a:gd name="T4" fmla="*/ 2455 w 2574"/>
                  <a:gd name="T5" fmla="*/ 1341 h 2094"/>
                  <a:gd name="T6" fmla="*/ 2145 w 2574"/>
                  <a:gd name="T7" fmla="*/ 1072 h 2094"/>
                  <a:gd name="T8" fmla="*/ 2227 w 2574"/>
                  <a:gd name="T9" fmla="*/ 1534 h 2094"/>
                  <a:gd name="T10" fmla="*/ 2127 w 2574"/>
                  <a:gd name="T11" fmla="*/ 1052 h 2094"/>
                  <a:gd name="T12" fmla="*/ 2192 w 2574"/>
                  <a:gd name="T13" fmla="*/ 288 h 2094"/>
                  <a:gd name="T14" fmla="*/ 2014 w 2574"/>
                  <a:gd name="T15" fmla="*/ 860 h 2094"/>
                  <a:gd name="T16" fmla="*/ 1845 w 2574"/>
                  <a:gd name="T17" fmla="*/ 406 h 2094"/>
                  <a:gd name="T18" fmla="*/ 1765 w 2574"/>
                  <a:gd name="T19" fmla="*/ 1295 h 2094"/>
                  <a:gd name="T20" fmla="*/ 444 w 2574"/>
                  <a:gd name="T21" fmla="*/ 1165 h 2094"/>
                  <a:gd name="T22" fmla="*/ 157 w 2574"/>
                  <a:gd name="T23" fmla="*/ 1017 h 2094"/>
                  <a:gd name="T24" fmla="*/ 599 w 2574"/>
                  <a:gd name="T25" fmla="*/ 873 h 2094"/>
                  <a:gd name="T26" fmla="*/ 535 w 2574"/>
                  <a:gd name="T27" fmla="*/ 1147 h 2094"/>
                  <a:gd name="T28" fmla="*/ 666 w 2574"/>
                  <a:gd name="T29" fmla="*/ 924 h 2094"/>
                  <a:gd name="T30" fmla="*/ 840 w 2574"/>
                  <a:gd name="T31" fmla="*/ 1234 h 2094"/>
                  <a:gd name="T32" fmla="*/ 1017 w 2574"/>
                  <a:gd name="T33" fmla="*/ 1498 h 2094"/>
                  <a:gd name="T34" fmla="*/ 1074 w 2574"/>
                  <a:gd name="T35" fmla="*/ 1204 h 2094"/>
                  <a:gd name="T36" fmla="*/ 1074 w 2574"/>
                  <a:gd name="T37" fmla="*/ 1386 h 2094"/>
                  <a:gd name="T38" fmla="*/ 1176 w 2574"/>
                  <a:gd name="T39" fmla="*/ 1174 h 2094"/>
                  <a:gd name="T40" fmla="*/ 1332 w 2574"/>
                  <a:gd name="T41" fmla="*/ 1101 h 2094"/>
                  <a:gd name="T42" fmla="*/ 1635 w 2574"/>
                  <a:gd name="T43" fmla="*/ 1447 h 2094"/>
                  <a:gd name="T44" fmla="*/ 1608 w 2574"/>
                  <a:gd name="T45" fmla="*/ 634 h 2094"/>
                  <a:gd name="T46" fmla="*/ 1844 w 2574"/>
                  <a:gd name="T47" fmla="*/ 784 h 2094"/>
                  <a:gd name="T48" fmla="*/ 1888 w 2574"/>
                  <a:gd name="T49" fmla="*/ 958 h 2094"/>
                  <a:gd name="T50" fmla="*/ 1671 w 2574"/>
                  <a:gd name="T51" fmla="*/ 511 h 2094"/>
                  <a:gd name="T52" fmla="*/ 1635 w 2574"/>
                  <a:gd name="T53" fmla="*/ 329 h 2094"/>
                  <a:gd name="T54" fmla="*/ 1375 w 2574"/>
                  <a:gd name="T55" fmla="*/ 684 h 2094"/>
                  <a:gd name="T56" fmla="*/ 1287 w 2574"/>
                  <a:gd name="T57" fmla="*/ 928 h 2094"/>
                  <a:gd name="T58" fmla="*/ 1278 w 2574"/>
                  <a:gd name="T59" fmla="*/ 762 h 2094"/>
                  <a:gd name="T60" fmla="*/ 900 w 2574"/>
                  <a:gd name="T61" fmla="*/ 288 h 2094"/>
                  <a:gd name="T62" fmla="*/ 764 w 2574"/>
                  <a:gd name="T63" fmla="*/ 205 h 2094"/>
                  <a:gd name="T64" fmla="*/ 573 w 2574"/>
                  <a:gd name="T65" fmla="*/ 466 h 2094"/>
                  <a:gd name="T66" fmla="*/ 459 w 2574"/>
                  <a:gd name="T67" fmla="*/ 636 h 2094"/>
                  <a:gd name="T68" fmla="*/ 366 w 2574"/>
                  <a:gd name="T69" fmla="*/ 258 h 2094"/>
                  <a:gd name="T70" fmla="*/ 141 w 2574"/>
                  <a:gd name="T71" fmla="*/ 186 h 2094"/>
                  <a:gd name="T72" fmla="*/ 192 w 2574"/>
                  <a:gd name="T73" fmla="*/ 462 h 2094"/>
                  <a:gd name="T74" fmla="*/ 120 w 2574"/>
                  <a:gd name="T75" fmla="*/ 1318 h 2094"/>
                  <a:gd name="T76" fmla="*/ 271 w 2574"/>
                  <a:gd name="T77" fmla="*/ 1773 h 2094"/>
                  <a:gd name="T78" fmla="*/ 366 w 2574"/>
                  <a:gd name="T79" fmla="*/ 2049 h 2094"/>
                  <a:gd name="T80" fmla="*/ 687 w 2574"/>
                  <a:gd name="T81" fmla="*/ 1962 h 2094"/>
                  <a:gd name="T82" fmla="*/ 667 w 2574"/>
                  <a:gd name="T83" fmla="*/ 1575 h 2094"/>
                  <a:gd name="T84" fmla="*/ 906 w 2574"/>
                  <a:gd name="T85" fmla="*/ 1925 h 2094"/>
                  <a:gd name="T86" fmla="*/ 1144 w 2574"/>
                  <a:gd name="T87" fmla="*/ 1728 h 2094"/>
                  <a:gd name="T88" fmla="*/ 1231 w 2574"/>
                  <a:gd name="T89" fmla="*/ 2058 h 2094"/>
                  <a:gd name="T90" fmla="*/ 1416 w 2574"/>
                  <a:gd name="T91" fmla="*/ 1884 h 2094"/>
                  <a:gd name="T92" fmla="*/ 1505 w 2574"/>
                  <a:gd name="T93" fmla="*/ 1713 h 2094"/>
                  <a:gd name="T94" fmla="*/ 1740 w 2574"/>
                  <a:gd name="T95" fmla="*/ 1858 h 2094"/>
                  <a:gd name="T96" fmla="*/ 1845 w 2574"/>
                  <a:gd name="T97" fmla="*/ 1806 h 2094"/>
                  <a:gd name="T98" fmla="*/ 2000 w 2574"/>
                  <a:gd name="T99" fmla="*/ 2049 h 2094"/>
                  <a:gd name="T100" fmla="*/ 2180 w 2574"/>
                  <a:gd name="T101" fmla="*/ 1925 h 2094"/>
                  <a:gd name="T102" fmla="*/ 2269 w 2574"/>
                  <a:gd name="T103" fmla="*/ 1998 h 2094"/>
                  <a:gd name="T104" fmla="*/ 2319 w 2574"/>
                  <a:gd name="T105" fmla="*/ 1382 h 2094"/>
                  <a:gd name="T106" fmla="*/ 2514 w 2574"/>
                  <a:gd name="T107" fmla="*/ 1866 h 2094"/>
                  <a:gd name="T108" fmla="*/ 2477 w 2574"/>
                  <a:gd name="T109" fmla="*/ 1698 h 20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574" h="2094">
                    <a:moveTo>
                      <a:pt x="0" y="0"/>
                    </a:moveTo>
                    <a:cubicBezTo>
                      <a:pt x="0" y="2094"/>
                      <a:pt x="0" y="2094"/>
                      <a:pt x="0" y="2094"/>
                    </a:cubicBezTo>
                    <a:cubicBezTo>
                      <a:pt x="2574" y="2094"/>
                      <a:pt x="2574" y="2094"/>
                      <a:pt x="2574" y="2094"/>
                    </a:cubicBezTo>
                    <a:cubicBezTo>
                      <a:pt x="2574" y="0"/>
                      <a:pt x="2574" y="0"/>
                      <a:pt x="2574" y="0"/>
                    </a:cubicBezTo>
                    <a:lnTo>
                      <a:pt x="0" y="0"/>
                    </a:lnTo>
                    <a:close/>
                    <a:moveTo>
                      <a:pt x="2401" y="155"/>
                    </a:moveTo>
                    <a:cubicBezTo>
                      <a:pt x="2458" y="155"/>
                      <a:pt x="2504" y="201"/>
                      <a:pt x="2504" y="258"/>
                    </a:cubicBezTo>
                    <a:cubicBezTo>
                      <a:pt x="2504" y="314"/>
                      <a:pt x="2458" y="360"/>
                      <a:pt x="2401" y="360"/>
                    </a:cubicBezTo>
                    <a:cubicBezTo>
                      <a:pt x="2344" y="360"/>
                      <a:pt x="2298" y="314"/>
                      <a:pt x="2298" y="258"/>
                    </a:cubicBezTo>
                    <a:cubicBezTo>
                      <a:pt x="2298" y="201"/>
                      <a:pt x="2344" y="155"/>
                      <a:pt x="2401" y="155"/>
                    </a:cubicBezTo>
                    <a:close/>
                    <a:moveTo>
                      <a:pt x="2379" y="436"/>
                    </a:moveTo>
                    <a:cubicBezTo>
                      <a:pt x="2475" y="436"/>
                      <a:pt x="2553" y="514"/>
                      <a:pt x="2553" y="610"/>
                    </a:cubicBezTo>
                    <a:cubicBezTo>
                      <a:pt x="2553" y="706"/>
                      <a:pt x="2475" y="784"/>
                      <a:pt x="2379" y="784"/>
                    </a:cubicBezTo>
                    <a:cubicBezTo>
                      <a:pt x="2283" y="784"/>
                      <a:pt x="2205" y="706"/>
                      <a:pt x="2205" y="610"/>
                    </a:cubicBezTo>
                    <a:cubicBezTo>
                      <a:pt x="2205" y="514"/>
                      <a:pt x="2283" y="436"/>
                      <a:pt x="2379" y="436"/>
                    </a:cubicBezTo>
                    <a:close/>
                    <a:moveTo>
                      <a:pt x="2546" y="1341"/>
                    </a:moveTo>
                    <a:cubicBezTo>
                      <a:pt x="2546" y="1366"/>
                      <a:pt x="2526" y="1386"/>
                      <a:pt x="2500" y="1386"/>
                    </a:cubicBezTo>
                    <a:cubicBezTo>
                      <a:pt x="2475" y="1386"/>
                      <a:pt x="2455" y="1366"/>
                      <a:pt x="2455" y="1341"/>
                    </a:cubicBezTo>
                    <a:cubicBezTo>
                      <a:pt x="2455" y="1315"/>
                      <a:pt x="2475" y="1295"/>
                      <a:pt x="2500" y="1295"/>
                    </a:cubicBezTo>
                    <a:cubicBezTo>
                      <a:pt x="2526" y="1295"/>
                      <a:pt x="2546" y="1315"/>
                      <a:pt x="2546" y="1341"/>
                    </a:cubicBezTo>
                    <a:close/>
                    <a:moveTo>
                      <a:pt x="2319" y="898"/>
                    </a:moveTo>
                    <a:cubicBezTo>
                      <a:pt x="2415" y="898"/>
                      <a:pt x="2493" y="976"/>
                      <a:pt x="2493" y="1072"/>
                    </a:cubicBezTo>
                    <a:cubicBezTo>
                      <a:pt x="2493" y="1168"/>
                      <a:pt x="2415" y="1246"/>
                      <a:pt x="2319" y="1246"/>
                    </a:cubicBezTo>
                    <a:cubicBezTo>
                      <a:pt x="2223" y="1246"/>
                      <a:pt x="2145" y="1168"/>
                      <a:pt x="2145" y="1072"/>
                    </a:cubicBezTo>
                    <a:cubicBezTo>
                      <a:pt x="2145" y="976"/>
                      <a:pt x="2223" y="898"/>
                      <a:pt x="2319" y="898"/>
                    </a:cubicBezTo>
                    <a:close/>
                    <a:moveTo>
                      <a:pt x="2227" y="1534"/>
                    </a:moveTo>
                    <a:cubicBezTo>
                      <a:pt x="2273" y="1534"/>
                      <a:pt x="2310" y="1571"/>
                      <a:pt x="2310" y="1616"/>
                    </a:cubicBezTo>
                    <a:cubicBezTo>
                      <a:pt x="2310" y="1662"/>
                      <a:pt x="2273" y="1698"/>
                      <a:pt x="2227" y="1698"/>
                    </a:cubicBezTo>
                    <a:cubicBezTo>
                      <a:pt x="2182" y="1698"/>
                      <a:pt x="2145" y="1662"/>
                      <a:pt x="2145" y="1616"/>
                    </a:cubicBezTo>
                    <a:cubicBezTo>
                      <a:pt x="2145" y="1571"/>
                      <a:pt x="2182" y="1534"/>
                      <a:pt x="2227" y="1534"/>
                    </a:cubicBezTo>
                    <a:close/>
                    <a:moveTo>
                      <a:pt x="2088" y="610"/>
                    </a:moveTo>
                    <a:cubicBezTo>
                      <a:pt x="2047" y="610"/>
                      <a:pt x="2014" y="577"/>
                      <a:pt x="2014" y="536"/>
                    </a:cubicBezTo>
                    <a:cubicBezTo>
                      <a:pt x="2014" y="495"/>
                      <a:pt x="2047" y="462"/>
                      <a:pt x="2088" y="462"/>
                    </a:cubicBezTo>
                    <a:cubicBezTo>
                      <a:pt x="2129" y="462"/>
                      <a:pt x="2162" y="495"/>
                      <a:pt x="2162" y="536"/>
                    </a:cubicBezTo>
                    <a:cubicBezTo>
                      <a:pt x="2162" y="577"/>
                      <a:pt x="2129" y="610"/>
                      <a:pt x="2088" y="610"/>
                    </a:cubicBezTo>
                    <a:close/>
                    <a:moveTo>
                      <a:pt x="2127" y="1052"/>
                    </a:moveTo>
                    <a:cubicBezTo>
                      <a:pt x="2127" y="1104"/>
                      <a:pt x="2085" y="1147"/>
                      <a:pt x="2032" y="1147"/>
                    </a:cubicBezTo>
                    <a:cubicBezTo>
                      <a:pt x="1980" y="1147"/>
                      <a:pt x="1938" y="1104"/>
                      <a:pt x="1938" y="1052"/>
                    </a:cubicBezTo>
                    <a:cubicBezTo>
                      <a:pt x="1938" y="1000"/>
                      <a:pt x="1980" y="958"/>
                      <a:pt x="2032" y="958"/>
                    </a:cubicBezTo>
                    <a:cubicBezTo>
                      <a:pt x="2085" y="958"/>
                      <a:pt x="2127" y="1000"/>
                      <a:pt x="2127" y="1052"/>
                    </a:cubicBezTo>
                    <a:close/>
                    <a:moveTo>
                      <a:pt x="2090" y="186"/>
                    </a:moveTo>
                    <a:cubicBezTo>
                      <a:pt x="2146" y="186"/>
                      <a:pt x="2192" y="232"/>
                      <a:pt x="2192" y="288"/>
                    </a:cubicBezTo>
                    <a:cubicBezTo>
                      <a:pt x="2192" y="345"/>
                      <a:pt x="2146" y="390"/>
                      <a:pt x="2090" y="390"/>
                    </a:cubicBezTo>
                    <a:cubicBezTo>
                      <a:pt x="2034" y="390"/>
                      <a:pt x="1988" y="345"/>
                      <a:pt x="1988" y="288"/>
                    </a:cubicBezTo>
                    <a:cubicBezTo>
                      <a:pt x="1988" y="232"/>
                      <a:pt x="2034" y="186"/>
                      <a:pt x="2090" y="186"/>
                    </a:cubicBezTo>
                    <a:close/>
                    <a:moveTo>
                      <a:pt x="2014" y="708"/>
                    </a:moveTo>
                    <a:cubicBezTo>
                      <a:pt x="2056" y="708"/>
                      <a:pt x="2090" y="742"/>
                      <a:pt x="2090" y="784"/>
                    </a:cubicBezTo>
                    <a:cubicBezTo>
                      <a:pt x="2090" y="826"/>
                      <a:pt x="2056" y="860"/>
                      <a:pt x="2014" y="860"/>
                    </a:cubicBezTo>
                    <a:cubicBezTo>
                      <a:pt x="1972" y="860"/>
                      <a:pt x="1938" y="826"/>
                      <a:pt x="1938" y="784"/>
                    </a:cubicBezTo>
                    <a:cubicBezTo>
                      <a:pt x="1938" y="742"/>
                      <a:pt x="1972" y="708"/>
                      <a:pt x="2014" y="708"/>
                    </a:cubicBezTo>
                    <a:close/>
                    <a:moveTo>
                      <a:pt x="1947" y="508"/>
                    </a:moveTo>
                    <a:cubicBezTo>
                      <a:pt x="1947" y="564"/>
                      <a:pt x="1902" y="610"/>
                      <a:pt x="1845" y="610"/>
                    </a:cubicBezTo>
                    <a:cubicBezTo>
                      <a:pt x="1789" y="610"/>
                      <a:pt x="1743" y="564"/>
                      <a:pt x="1743" y="508"/>
                    </a:cubicBezTo>
                    <a:cubicBezTo>
                      <a:pt x="1743" y="452"/>
                      <a:pt x="1789" y="406"/>
                      <a:pt x="1845" y="406"/>
                    </a:cubicBezTo>
                    <a:cubicBezTo>
                      <a:pt x="1902" y="406"/>
                      <a:pt x="1947" y="452"/>
                      <a:pt x="1947" y="508"/>
                    </a:cubicBezTo>
                    <a:close/>
                    <a:moveTo>
                      <a:pt x="1765" y="1295"/>
                    </a:moveTo>
                    <a:cubicBezTo>
                      <a:pt x="1694" y="1295"/>
                      <a:pt x="1635" y="1237"/>
                      <a:pt x="1635" y="1165"/>
                    </a:cubicBezTo>
                    <a:cubicBezTo>
                      <a:pt x="1635" y="1093"/>
                      <a:pt x="1694" y="1035"/>
                      <a:pt x="1765" y="1035"/>
                    </a:cubicBezTo>
                    <a:cubicBezTo>
                      <a:pt x="1837" y="1035"/>
                      <a:pt x="1895" y="1093"/>
                      <a:pt x="1895" y="1165"/>
                    </a:cubicBezTo>
                    <a:cubicBezTo>
                      <a:pt x="1895" y="1237"/>
                      <a:pt x="1837" y="1295"/>
                      <a:pt x="1765" y="1295"/>
                    </a:cubicBezTo>
                    <a:close/>
                    <a:moveTo>
                      <a:pt x="1895" y="1385"/>
                    </a:moveTo>
                    <a:cubicBezTo>
                      <a:pt x="1895" y="1410"/>
                      <a:pt x="1875" y="1430"/>
                      <a:pt x="1851" y="1430"/>
                    </a:cubicBezTo>
                    <a:cubicBezTo>
                      <a:pt x="1826" y="1430"/>
                      <a:pt x="1806" y="1410"/>
                      <a:pt x="1806" y="1385"/>
                    </a:cubicBezTo>
                    <a:cubicBezTo>
                      <a:pt x="1806" y="1361"/>
                      <a:pt x="1826" y="1341"/>
                      <a:pt x="1851" y="1341"/>
                    </a:cubicBezTo>
                    <a:cubicBezTo>
                      <a:pt x="1875" y="1341"/>
                      <a:pt x="1895" y="1361"/>
                      <a:pt x="1895" y="1385"/>
                    </a:cubicBezTo>
                    <a:close/>
                    <a:moveTo>
                      <a:pt x="444" y="1165"/>
                    </a:moveTo>
                    <a:cubicBezTo>
                      <a:pt x="470" y="1165"/>
                      <a:pt x="491" y="1186"/>
                      <a:pt x="491" y="1213"/>
                    </a:cubicBezTo>
                    <a:cubicBezTo>
                      <a:pt x="491" y="1239"/>
                      <a:pt x="470" y="1260"/>
                      <a:pt x="444" y="1260"/>
                    </a:cubicBezTo>
                    <a:cubicBezTo>
                      <a:pt x="417" y="1260"/>
                      <a:pt x="396" y="1239"/>
                      <a:pt x="396" y="1213"/>
                    </a:cubicBezTo>
                    <a:cubicBezTo>
                      <a:pt x="396" y="1186"/>
                      <a:pt x="417" y="1165"/>
                      <a:pt x="444" y="1165"/>
                    </a:cubicBezTo>
                    <a:close/>
                    <a:moveTo>
                      <a:pt x="287" y="1147"/>
                    </a:moveTo>
                    <a:cubicBezTo>
                      <a:pt x="215" y="1147"/>
                      <a:pt x="157" y="1089"/>
                      <a:pt x="157" y="1017"/>
                    </a:cubicBezTo>
                    <a:cubicBezTo>
                      <a:pt x="157" y="945"/>
                      <a:pt x="215" y="887"/>
                      <a:pt x="287" y="887"/>
                    </a:cubicBezTo>
                    <a:cubicBezTo>
                      <a:pt x="358" y="887"/>
                      <a:pt x="417" y="945"/>
                      <a:pt x="417" y="1017"/>
                    </a:cubicBezTo>
                    <a:cubicBezTo>
                      <a:pt x="417" y="1089"/>
                      <a:pt x="358" y="1147"/>
                      <a:pt x="287" y="1147"/>
                    </a:cubicBezTo>
                    <a:close/>
                    <a:moveTo>
                      <a:pt x="468" y="873"/>
                    </a:moveTo>
                    <a:cubicBezTo>
                      <a:pt x="468" y="837"/>
                      <a:pt x="498" y="808"/>
                      <a:pt x="534" y="808"/>
                    </a:cubicBezTo>
                    <a:cubicBezTo>
                      <a:pt x="570" y="808"/>
                      <a:pt x="599" y="837"/>
                      <a:pt x="599" y="873"/>
                    </a:cubicBezTo>
                    <a:cubicBezTo>
                      <a:pt x="599" y="910"/>
                      <a:pt x="570" y="939"/>
                      <a:pt x="534" y="939"/>
                    </a:cubicBezTo>
                    <a:cubicBezTo>
                      <a:pt x="498" y="939"/>
                      <a:pt x="468" y="910"/>
                      <a:pt x="468" y="873"/>
                    </a:cubicBezTo>
                    <a:close/>
                    <a:moveTo>
                      <a:pt x="635" y="1047"/>
                    </a:moveTo>
                    <a:cubicBezTo>
                      <a:pt x="689" y="1047"/>
                      <a:pt x="734" y="1092"/>
                      <a:pt x="734" y="1147"/>
                    </a:cubicBezTo>
                    <a:cubicBezTo>
                      <a:pt x="734" y="1202"/>
                      <a:pt x="689" y="1246"/>
                      <a:pt x="635" y="1246"/>
                    </a:cubicBezTo>
                    <a:cubicBezTo>
                      <a:pt x="580" y="1246"/>
                      <a:pt x="535" y="1202"/>
                      <a:pt x="535" y="1147"/>
                    </a:cubicBezTo>
                    <a:cubicBezTo>
                      <a:pt x="535" y="1092"/>
                      <a:pt x="580" y="1047"/>
                      <a:pt x="635" y="1047"/>
                    </a:cubicBezTo>
                    <a:close/>
                    <a:moveTo>
                      <a:pt x="666" y="924"/>
                    </a:moveTo>
                    <a:cubicBezTo>
                      <a:pt x="666" y="828"/>
                      <a:pt x="744" y="750"/>
                      <a:pt x="840" y="750"/>
                    </a:cubicBezTo>
                    <a:cubicBezTo>
                      <a:pt x="936" y="750"/>
                      <a:pt x="1014" y="828"/>
                      <a:pt x="1014" y="924"/>
                    </a:cubicBezTo>
                    <a:cubicBezTo>
                      <a:pt x="1014" y="1020"/>
                      <a:pt x="936" y="1098"/>
                      <a:pt x="840" y="1098"/>
                    </a:cubicBezTo>
                    <a:cubicBezTo>
                      <a:pt x="744" y="1098"/>
                      <a:pt x="666" y="1020"/>
                      <a:pt x="666" y="924"/>
                    </a:cubicBezTo>
                    <a:close/>
                    <a:moveTo>
                      <a:pt x="726" y="693"/>
                    </a:moveTo>
                    <a:cubicBezTo>
                      <a:pt x="726" y="662"/>
                      <a:pt x="752" y="636"/>
                      <a:pt x="783" y="636"/>
                    </a:cubicBezTo>
                    <a:cubicBezTo>
                      <a:pt x="815" y="636"/>
                      <a:pt x="840" y="662"/>
                      <a:pt x="840" y="693"/>
                    </a:cubicBezTo>
                    <a:cubicBezTo>
                      <a:pt x="840" y="725"/>
                      <a:pt x="815" y="750"/>
                      <a:pt x="783" y="750"/>
                    </a:cubicBezTo>
                    <a:cubicBezTo>
                      <a:pt x="752" y="750"/>
                      <a:pt x="726" y="725"/>
                      <a:pt x="726" y="693"/>
                    </a:cubicBezTo>
                    <a:close/>
                    <a:moveTo>
                      <a:pt x="840" y="1234"/>
                    </a:moveTo>
                    <a:cubicBezTo>
                      <a:pt x="882" y="1234"/>
                      <a:pt x="916" y="1268"/>
                      <a:pt x="916" y="1310"/>
                    </a:cubicBezTo>
                    <a:cubicBezTo>
                      <a:pt x="916" y="1352"/>
                      <a:pt x="882" y="1386"/>
                      <a:pt x="840" y="1386"/>
                    </a:cubicBezTo>
                    <a:cubicBezTo>
                      <a:pt x="798" y="1386"/>
                      <a:pt x="764" y="1352"/>
                      <a:pt x="764" y="1310"/>
                    </a:cubicBezTo>
                    <a:cubicBezTo>
                      <a:pt x="764" y="1268"/>
                      <a:pt x="798" y="1234"/>
                      <a:pt x="840" y="1234"/>
                    </a:cubicBezTo>
                    <a:close/>
                    <a:moveTo>
                      <a:pt x="967" y="1447"/>
                    </a:moveTo>
                    <a:cubicBezTo>
                      <a:pt x="995" y="1447"/>
                      <a:pt x="1017" y="1470"/>
                      <a:pt x="1017" y="1498"/>
                    </a:cubicBezTo>
                    <a:cubicBezTo>
                      <a:pt x="1017" y="1526"/>
                      <a:pt x="995" y="1548"/>
                      <a:pt x="967" y="1548"/>
                    </a:cubicBezTo>
                    <a:cubicBezTo>
                      <a:pt x="939" y="1548"/>
                      <a:pt x="916" y="1526"/>
                      <a:pt x="916" y="1498"/>
                    </a:cubicBezTo>
                    <a:cubicBezTo>
                      <a:pt x="916" y="1470"/>
                      <a:pt x="939" y="1447"/>
                      <a:pt x="967" y="1447"/>
                    </a:cubicBezTo>
                    <a:close/>
                    <a:moveTo>
                      <a:pt x="960" y="1204"/>
                    </a:moveTo>
                    <a:cubicBezTo>
                      <a:pt x="960" y="1172"/>
                      <a:pt x="986" y="1147"/>
                      <a:pt x="1017" y="1147"/>
                    </a:cubicBezTo>
                    <a:cubicBezTo>
                      <a:pt x="1049" y="1147"/>
                      <a:pt x="1074" y="1172"/>
                      <a:pt x="1074" y="1204"/>
                    </a:cubicBezTo>
                    <a:cubicBezTo>
                      <a:pt x="1074" y="1235"/>
                      <a:pt x="1049" y="1260"/>
                      <a:pt x="1017" y="1260"/>
                    </a:cubicBezTo>
                    <a:cubicBezTo>
                      <a:pt x="986" y="1260"/>
                      <a:pt x="960" y="1235"/>
                      <a:pt x="960" y="1204"/>
                    </a:cubicBezTo>
                    <a:close/>
                    <a:moveTo>
                      <a:pt x="1150" y="1310"/>
                    </a:moveTo>
                    <a:cubicBezTo>
                      <a:pt x="1192" y="1310"/>
                      <a:pt x="1226" y="1344"/>
                      <a:pt x="1226" y="1386"/>
                    </a:cubicBezTo>
                    <a:cubicBezTo>
                      <a:pt x="1226" y="1428"/>
                      <a:pt x="1192" y="1462"/>
                      <a:pt x="1150" y="1462"/>
                    </a:cubicBezTo>
                    <a:cubicBezTo>
                      <a:pt x="1108" y="1462"/>
                      <a:pt x="1074" y="1428"/>
                      <a:pt x="1074" y="1386"/>
                    </a:cubicBezTo>
                    <a:cubicBezTo>
                      <a:pt x="1074" y="1344"/>
                      <a:pt x="1108" y="1310"/>
                      <a:pt x="1150" y="1310"/>
                    </a:cubicBezTo>
                    <a:close/>
                    <a:moveTo>
                      <a:pt x="1176" y="1174"/>
                    </a:moveTo>
                    <a:cubicBezTo>
                      <a:pt x="1134" y="1174"/>
                      <a:pt x="1100" y="1140"/>
                      <a:pt x="1100" y="1098"/>
                    </a:cubicBezTo>
                    <a:cubicBezTo>
                      <a:pt x="1100" y="1056"/>
                      <a:pt x="1134" y="1022"/>
                      <a:pt x="1176" y="1022"/>
                    </a:cubicBezTo>
                    <a:cubicBezTo>
                      <a:pt x="1218" y="1022"/>
                      <a:pt x="1252" y="1056"/>
                      <a:pt x="1252" y="1098"/>
                    </a:cubicBezTo>
                    <a:cubicBezTo>
                      <a:pt x="1252" y="1140"/>
                      <a:pt x="1218" y="1174"/>
                      <a:pt x="1176" y="1174"/>
                    </a:cubicBezTo>
                    <a:close/>
                    <a:moveTo>
                      <a:pt x="1308" y="1184"/>
                    </a:moveTo>
                    <a:cubicBezTo>
                      <a:pt x="1338" y="1184"/>
                      <a:pt x="1363" y="1209"/>
                      <a:pt x="1363" y="1239"/>
                    </a:cubicBezTo>
                    <a:cubicBezTo>
                      <a:pt x="1363" y="1270"/>
                      <a:pt x="1338" y="1295"/>
                      <a:pt x="1308" y="1295"/>
                    </a:cubicBezTo>
                    <a:cubicBezTo>
                      <a:pt x="1277" y="1295"/>
                      <a:pt x="1252" y="1270"/>
                      <a:pt x="1252" y="1239"/>
                    </a:cubicBezTo>
                    <a:cubicBezTo>
                      <a:pt x="1252" y="1209"/>
                      <a:pt x="1277" y="1184"/>
                      <a:pt x="1308" y="1184"/>
                    </a:cubicBezTo>
                    <a:close/>
                    <a:moveTo>
                      <a:pt x="1332" y="1101"/>
                    </a:moveTo>
                    <a:cubicBezTo>
                      <a:pt x="1332" y="1055"/>
                      <a:pt x="1370" y="1017"/>
                      <a:pt x="1416" y="1017"/>
                    </a:cubicBezTo>
                    <a:cubicBezTo>
                      <a:pt x="1462" y="1017"/>
                      <a:pt x="1499" y="1055"/>
                      <a:pt x="1499" y="1101"/>
                    </a:cubicBezTo>
                    <a:cubicBezTo>
                      <a:pt x="1499" y="1147"/>
                      <a:pt x="1462" y="1184"/>
                      <a:pt x="1416" y="1184"/>
                    </a:cubicBezTo>
                    <a:cubicBezTo>
                      <a:pt x="1370" y="1184"/>
                      <a:pt x="1332" y="1147"/>
                      <a:pt x="1332" y="1101"/>
                    </a:cubicBezTo>
                    <a:close/>
                    <a:moveTo>
                      <a:pt x="1505" y="1317"/>
                    </a:moveTo>
                    <a:cubicBezTo>
                      <a:pt x="1577" y="1317"/>
                      <a:pt x="1635" y="1375"/>
                      <a:pt x="1635" y="1447"/>
                    </a:cubicBezTo>
                    <a:cubicBezTo>
                      <a:pt x="1635" y="1519"/>
                      <a:pt x="1577" y="1577"/>
                      <a:pt x="1505" y="1577"/>
                    </a:cubicBezTo>
                    <a:cubicBezTo>
                      <a:pt x="1434" y="1577"/>
                      <a:pt x="1375" y="1519"/>
                      <a:pt x="1375" y="1447"/>
                    </a:cubicBezTo>
                    <a:cubicBezTo>
                      <a:pt x="1375" y="1375"/>
                      <a:pt x="1434" y="1317"/>
                      <a:pt x="1505" y="1317"/>
                    </a:cubicBezTo>
                    <a:close/>
                    <a:moveTo>
                      <a:pt x="1608" y="982"/>
                    </a:moveTo>
                    <a:cubicBezTo>
                      <a:pt x="1512" y="982"/>
                      <a:pt x="1434" y="904"/>
                      <a:pt x="1434" y="808"/>
                    </a:cubicBezTo>
                    <a:cubicBezTo>
                      <a:pt x="1434" y="712"/>
                      <a:pt x="1512" y="634"/>
                      <a:pt x="1608" y="634"/>
                    </a:cubicBezTo>
                    <a:cubicBezTo>
                      <a:pt x="1704" y="634"/>
                      <a:pt x="1782" y="712"/>
                      <a:pt x="1782" y="808"/>
                    </a:cubicBezTo>
                    <a:cubicBezTo>
                      <a:pt x="1782" y="904"/>
                      <a:pt x="1704" y="982"/>
                      <a:pt x="1608" y="982"/>
                    </a:cubicBezTo>
                    <a:close/>
                    <a:moveTo>
                      <a:pt x="1782" y="722"/>
                    </a:moveTo>
                    <a:cubicBezTo>
                      <a:pt x="1782" y="688"/>
                      <a:pt x="1810" y="660"/>
                      <a:pt x="1844" y="660"/>
                    </a:cubicBezTo>
                    <a:cubicBezTo>
                      <a:pt x="1878" y="660"/>
                      <a:pt x="1906" y="688"/>
                      <a:pt x="1906" y="722"/>
                    </a:cubicBezTo>
                    <a:cubicBezTo>
                      <a:pt x="1906" y="756"/>
                      <a:pt x="1878" y="784"/>
                      <a:pt x="1844" y="784"/>
                    </a:cubicBezTo>
                    <a:cubicBezTo>
                      <a:pt x="1810" y="784"/>
                      <a:pt x="1782" y="756"/>
                      <a:pt x="1782" y="722"/>
                    </a:cubicBezTo>
                    <a:close/>
                    <a:moveTo>
                      <a:pt x="1888" y="958"/>
                    </a:moveTo>
                    <a:cubicBezTo>
                      <a:pt x="1864" y="958"/>
                      <a:pt x="1845" y="939"/>
                      <a:pt x="1845" y="916"/>
                    </a:cubicBezTo>
                    <a:cubicBezTo>
                      <a:pt x="1845" y="892"/>
                      <a:pt x="1864" y="873"/>
                      <a:pt x="1888" y="873"/>
                    </a:cubicBezTo>
                    <a:cubicBezTo>
                      <a:pt x="1911" y="873"/>
                      <a:pt x="1930" y="892"/>
                      <a:pt x="1930" y="916"/>
                    </a:cubicBezTo>
                    <a:cubicBezTo>
                      <a:pt x="1930" y="939"/>
                      <a:pt x="1911" y="958"/>
                      <a:pt x="1888" y="958"/>
                    </a:cubicBezTo>
                    <a:close/>
                    <a:moveTo>
                      <a:pt x="1772" y="155"/>
                    </a:moveTo>
                    <a:cubicBezTo>
                      <a:pt x="1813" y="155"/>
                      <a:pt x="1846" y="188"/>
                      <a:pt x="1846" y="229"/>
                    </a:cubicBezTo>
                    <a:cubicBezTo>
                      <a:pt x="1846" y="269"/>
                      <a:pt x="1813" y="302"/>
                      <a:pt x="1772" y="302"/>
                    </a:cubicBezTo>
                    <a:cubicBezTo>
                      <a:pt x="1731" y="302"/>
                      <a:pt x="1698" y="269"/>
                      <a:pt x="1698" y="229"/>
                    </a:cubicBezTo>
                    <a:cubicBezTo>
                      <a:pt x="1698" y="188"/>
                      <a:pt x="1731" y="155"/>
                      <a:pt x="1772" y="155"/>
                    </a:cubicBezTo>
                    <a:close/>
                    <a:moveTo>
                      <a:pt x="1671" y="511"/>
                    </a:moveTo>
                    <a:cubicBezTo>
                      <a:pt x="1671" y="539"/>
                      <a:pt x="1649" y="560"/>
                      <a:pt x="1622" y="560"/>
                    </a:cubicBezTo>
                    <a:cubicBezTo>
                      <a:pt x="1595" y="560"/>
                      <a:pt x="1573" y="539"/>
                      <a:pt x="1573" y="511"/>
                    </a:cubicBezTo>
                    <a:cubicBezTo>
                      <a:pt x="1573" y="484"/>
                      <a:pt x="1595" y="462"/>
                      <a:pt x="1622" y="462"/>
                    </a:cubicBezTo>
                    <a:cubicBezTo>
                      <a:pt x="1649" y="462"/>
                      <a:pt x="1671" y="484"/>
                      <a:pt x="1671" y="511"/>
                    </a:cubicBezTo>
                    <a:close/>
                    <a:moveTo>
                      <a:pt x="1461" y="155"/>
                    </a:moveTo>
                    <a:cubicBezTo>
                      <a:pt x="1557" y="155"/>
                      <a:pt x="1635" y="233"/>
                      <a:pt x="1635" y="329"/>
                    </a:cubicBezTo>
                    <a:cubicBezTo>
                      <a:pt x="1635" y="425"/>
                      <a:pt x="1557" y="503"/>
                      <a:pt x="1461" y="503"/>
                    </a:cubicBezTo>
                    <a:cubicBezTo>
                      <a:pt x="1365" y="503"/>
                      <a:pt x="1287" y="425"/>
                      <a:pt x="1287" y="329"/>
                    </a:cubicBezTo>
                    <a:cubicBezTo>
                      <a:pt x="1287" y="233"/>
                      <a:pt x="1365" y="155"/>
                      <a:pt x="1461" y="155"/>
                    </a:cubicBezTo>
                    <a:close/>
                    <a:moveTo>
                      <a:pt x="1375" y="508"/>
                    </a:moveTo>
                    <a:cubicBezTo>
                      <a:pt x="1424" y="508"/>
                      <a:pt x="1463" y="547"/>
                      <a:pt x="1463" y="596"/>
                    </a:cubicBezTo>
                    <a:cubicBezTo>
                      <a:pt x="1463" y="645"/>
                      <a:pt x="1424" y="684"/>
                      <a:pt x="1375" y="684"/>
                    </a:cubicBezTo>
                    <a:cubicBezTo>
                      <a:pt x="1327" y="684"/>
                      <a:pt x="1287" y="645"/>
                      <a:pt x="1287" y="596"/>
                    </a:cubicBezTo>
                    <a:cubicBezTo>
                      <a:pt x="1287" y="547"/>
                      <a:pt x="1327" y="508"/>
                      <a:pt x="1375" y="508"/>
                    </a:cubicBezTo>
                    <a:close/>
                    <a:moveTo>
                      <a:pt x="1342" y="873"/>
                    </a:moveTo>
                    <a:cubicBezTo>
                      <a:pt x="1372" y="873"/>
                      <a:pt x="1396" y="898"/>
                      <a:pt x="1396" y="928"/>
                    </a:cubicBezTo>
                    <a:cubicBezTo>
                      <a:pt x="1396" y="958"/>
                      <a:pt x="1372" y="982"/>
                      <a:pt x="1342" y="982"/>
                    </a:cubicBezTo>
                    <a:cubicBezTo>
                      <a:pt x="1312" y="982"/>
                      <a:pt x="1287" y="958"/>
                      <a:pt x="1287" y="928"/>
                    </a:cubicBezTo>
                    <a:cubicBezTo>
                      <a:pt x="1287" y="898"/>
                      <a:pt x="1312" y="873"/>
                      <a:pt x="1342" y="873"/>
                    </a:cubicBezTo>
                    <a:close/>
                    <a:moveTo>
                      <a:pt x="1278" y="762"/>
                    </a:moveTo>
                    <a:cubicBezTo>
                      <a:pt x="1278" y="819"/>
                      <a:pt x="1232" y="864"/>
                      <a:pt x="1176" y="864"/>
                    </a:cubicBezTo>
                    <a:cubicBezTo>
                      <a:pt x="1120" y="864"/>
                      <a:pt x="1074" y="819"/>
                      <a:pt x="1074" y="762"/>
                    </a:cubicBezTo>
                    <a:cubicBezTo>
                      <a:pt x="1074" y="706"/>
                      <a:pt x="1120" y="660"/>
                      <a:pt x="1176" y="660"/>
                    </a:cubicBezTo>
                    <a:cubicBezTo>
                      <a:pt x="1232" y="660"/>
                      <a:pt x="1278" y="706"/>
                      <a:pt x="1278" y="762"/>
                    </a:cubicBezTo>
                    <a:close/>
                    <a:moveTo>
                      <a:pt x="1161" y="155"/>
                    </a:moveTo>
                    <a:cubicBezTo>
                      <a:pt x="1209" y="155"/>
                      <a:pt x="1248" y="194"/>
                      <a:pt x="1248" y="242"/>
                    </a:cubicBezTo>
                    <a:cubicBezTo>
                      <a:pt x="1248" y="290"/>
                      <a:pt x="1209" y="329"/>
                      <a:pt x="1161" y="329"/>
                    </a:cubicBezTo>
                    <a:cubicBezTo>
                      <a:pt x="1113" y="329"/>
                      <a:pt x="1074" y="290"/>
                      <a:pt x="1074" y="242"/>
                    </a:cubicBezTo>
                    <a:cubicBezTo>
                      <a:pt x="1074" y="194"/>
                      <a:pt x="1113" y="155"/>
                      <a:pt x="1161" y="155"/>
                    </a:cubicBezTo>
                    <a:close/>
                    <a:moveTo>
                      <a:pt x="900" y="288"/>
                    </a:moveTo>
                    <a:cubicBezTo>
                      <a:pt x="996" y="288"/>
                      <a:pt x="1074" y="366"/>
                      <a:pt x="1074" y="462"/>
                    </a:cubicBezTo>
                    <a:cubicBezTo>
                      <a:pt x="1074" y="558"/>
                      <a:pt x="996" y="636"/>
                      <a:pt x="900" y="636"/>
                    </a:cubicBezTo>
                    <a:cubicBezTo>
                      <a:pt x="804" y="636"/>
                      <a:pt x="726" y="558"/>
                      <a:pt x="726" y="462"/>
                    </a:cubicBezTo>
                    <a:cubicBezTo>
                      <a:pt x="726" y="366"/>
                      <a:pt x="804" y="288"/>
                      <a:pt x="900" y="288"/>
                    </a:cubicBezTo>
                    <a:close/>
                    <a:moveTo>
                      <a:pt x="667" y="108"/>
                    </a:moveTo>
                    <a:cubicBezTo>
                      <a:pt x="721" y="108"/>
                      <a:pt x="764" y="152"/>
                      <a:pt x="764" y="205"/>
                    </a:cubicBezTo>
                    <a:cubicBezTo>
                      <a:pt x="764" y="259"/>
                      <a:pt x="721" y="302"/>
                      <a:pt x="667" y="302"/>
                    </a:cubicBezTo>
                    <a:cubicBezTo>
                      <a:pt x="614" y="302"/>
                      <a:pt x="570" y="259"/>
                      <a:pt x="570" y="205"/>
                    </a:cubicBezTo>
                    <a:cubicBezTo>
                      <a:pt x="570" y="152"/>
                      <a:pt x="614" y="108"/>
                      <a:pt x="667" y="108"/>
                    </a:cubicBezTo>
                    <a:close/>
                    <a:moveTo>
                      <a:pt x="573" y="390"/>
                    </a:moveTo>
                    <a:cubicBezTo>
                      <a:pt x="594" y="390"/>
                      <a:pt x="611" y="407"/>
                      <a:pt x="611" y="428"/>
                    </a:cubicBezTo>
                    <a:cubicBezTo>
                      <a:pt x="611" y="449"/>
                      <a:pt x="594" y="466"/>
                      <a:pt x="573" y="466"/>
                    </a:cubicBezTo>
                    <a:cubicBezTo>
                      <a:pt x="552" y="466"/>
                      <a:pt x="535" y="449"/>
                      <a:pt x="535" y="428"/>
                    </a:cubicBezTo>
                    <a:cubicBezTo>
                      <a:pt x="535" y="407"/>
                      <a:pt x="552" y="390"/>
                      <a:pt x="573" y="390"/>
                    </a:cubicBezTo>
                    <a:close/>
                    <a:moveTo>
                      <a:pt x="535" y="560"/>
                    </a:moveTo>
                    <a:cubicBezTo>
                      <a:pt x="577" y="560"/>
                      <a:pt x="611" y="594"/>
                      <a:pt x="611" y="636"/>
                    </a:cubicBezTo>
                    <a:cubicBezTo>
                      <a:pt x="611" y="678"/>
                      <a:pt x="577" y="712"/>
                      <a:pt x="535" y="712"/>
                    </a:cubicBezTo>
                    <a:cubicBezTo>
                      <a:pt x="493" y="712"/>
                      <a:pt x="459" y="678"/>
                      <a:pt x="459" y="636"/>
                    </a:cubicBezTo>
                    <a:cubicBezTo>
                      <a:pt x="459" y="594"/>
                      <a:pt x="493" y="560"/>
                      <a:pt x="535" y="560"/>
                    </a:cubicBezTo>
                    <a:close/>
                    <a:moveTo>
                      <a:pt x="366" y="258"/>
                    </a:moveTo>
                    <a:cubicBezTo>
                      <a:pt x="423" y="258"/>
                      <a:pt x="468" y="304"/>
                      <a:pt x="468" y="360"/>
                    </a:cubicBezTo>
                    <a:cubicBezTo>
                      <a:pt x="468" y="417"/>
                      <a:pt x="423" y="462"/>
                      <a:pt x="366" y="462"/>
                    </a:cubicBezTo>
                    <a:cubicBezTo>
                      <a:pt x="310" y="462"/>
                      <a:pt x="264" y="417"/>
                      <a:pt x="264" y="360"/>
                    </a:cubicBezTo>
                    <a:cubicBezTo>
                      <a:pt x="264" y="304"/>
                      <a:pt x="310" y="258"/>
                      <a:pt x="366" y="258"/>
                    </a:cubicBezTo>
                    <a:close/>
                    <a:moveTo>
                      <a:pt x="280" y="560"/>
                    </a:moveTo>
                    <a:cubicBezTo>
                      <a:pt x="349" y="560"/>
                      <a:pt x="404" y="616"/>
                      <a:pt x="404" y="684"/>
                    </a:cubicBezTo>
                    <a:cubicBezTo>
                      <a:pt x="404" y="752"/>
                      <a:pt x="349" y="808"/>
                      <a:pt x="280" y="808"/>
                    </a:cubicBezTo>
                    <a:cubicBezTo>
                      <a:pt x="212" y="808"/>
                      <a:pt x="157" y="752"/>
                      <a:pt x="157" y="684"/>
                    </a:cubicBezTo>
                    <a:cubicBezTo>
                      <a:pt x="157" y="616"/>
                      <a:pt x="212" y="560"/>
                      <a:pt x="280" y="560"/>
                    </a:cubicBezTo>
                    <a:close/>
                    <a:moveTo>
                      <a:pt x="141" y="186"/>
                    </a:moveTo>
                    <a:cubicBezTo>
                      <a:pt x="170" y="186"/>
                      <a:pt x="192" y="209"/>
                      <a:pt x="192" y="237"/>
                    </a:cubicBezTo>
                    <a:cubicBezTo>
                      <a:pt x="192" y="266"/>
                      <a:pt x="170" y="288"/>
                      <a:pt x="141" y="288"/>
                    </a:cubicBezTo>
                    <a:cubicBezTo>
                      <a:pt x="113" y="288"/>
                      <a:pt x="90" y="266"/>
                      <a:pt x="90" y="237"/>
                    </a:cubicBezTo>
                    <a:cubicBezTo>
                      <a:pt x="90" y="209"/>
                      <a:pt x="113" y="186"/>
                      <a:pt x="141" y="186"/>
                    </a:cubicBezTo>
                    <a:close/>
                    <a:moveTo>
                      <a:pt x="120" y="390"/>
                    </a:moveTo>
                    <a:cubicBezTo>
                      <a:pt x="160" y="390"/>
                      <a:pt x="192" y="423"/>
                      <a:pt x="192" y="462"/>
                    </a:cubicBezTo>
                    <a:cubicBezTo>
                      <a:pt x="192" y="502"/>
                      <a:pt x="160" y="534"/>
                      <a:pt x="120" y="534"/>
                    </a:cubicBezTo>
                    <a:cubicBezTo>
                      <a:pt x="81" y="534"/>
                      <a:pt x="48" y="502"/>
                      <a:pt x="48" y="462"/>
                    </a:cubicBezTo>
                    <a:cubicBezTo>
                      <a:pt x="48" y="423"/>
                      <a:pt x="81" y="390"/>
                      <a:pt x="120" y="390"/>
                    </a:cubicBezTo>
                    <a:close/>
                    <a:moveTo>
                      <a:pt x="120" y="1174"/>
                    </a:moveTo>
                    <a:cubicBezTo>
                      <a:pt x="160" y="1174"/>
                      <a:pt x="192" y="1207"/>
                      <a:pt x="192" y="1246"/>
                    </a:cubicBezTo>
                    <a:cubicBezTo>
                      <a:pt x="192" y="1286"/>
                      <a:pt x="160" y="1318"/>
                      <a:pt x="120" y="1318"/>
                    </a:cubicBezTo>
                    <a:cubicBezTo>
                      <a:pt x="81" y="1318"/>
                      <a:pt x="48" y="1286"/>
                      <a:pt x="48" y="1246"/>
                    </a:cubicBezTo>
                    <a:cubicBezTo>
                      <a:pt x="48" y="1207"/>
                      <a:pt x="81" y="1174"/>
                      <a:pt x="120" y="1174"/>
                    </a:cubicBezTo>
                    <a:close/>
                    <a:moveTo>
                      <a:pt x="160" y="1884"/>
                    </a:moveTo>
                    <a:cubicBezTo>
                      <a:pt x="98" y="1884"/>
                      <a:pt x="48" y="1834"/>
                      <a:pt x="48" y="1773"/>
                    </a:cubicBezTo>
                    <a:cubicBezTo>
                      <a:pt x="48" y="1711"/>
                      <a:pt x="98" y="1661"/>
                      <a:pt x="160" y="1661"/>
                    </a:cubicBezTo>
                    <a:cubicBezTo>
                      <a:pt x="221" y="1661"/>
                      <a:pt x="271" y="1711"/>
                      <a:pt x="271" y="1773"/>
                    </a:cubicBezTo>
                    <a:cubicBezTo>
                      <a:pt x="271" y="1834"/>
                      <a:pt x="221" y="1884"/>
                      <a:pt x="160" y="1884"/>
                    </a:cubicBezTo>
                    <a:close/>
                    <a:moveTo>
                      <a:pt x="366" y="2049"/>
                    </a:moveTo>
                    <a:cubicBezTo>
                      <a:pt x="310" y="2049"/>
                      <a:pt x="264" y="2004"/>
                      <a:pt x="264" y="1947"/>
                    </a:cubicBezTo>
                    <a:cubicBezTo>
                      <a:pt x="264" y="1891"/>
                      <a:pt x="310" y="1845"/>
                      <a:pt x="366" y="1845"/>
                    </a:cubicBezTo>
                    <a:cubicBezTo>
                      <a:pt x="423" y="1845"/>
                      <a:pt x="468" y="1891"/>
                      <a:pt x="468" y="1947"/>
                    </a:cubicBezTo>
                    <a:cubicBezTo>
                      <a:pt x="468" y="2004"/>
                      <a:pt x="423" y="2049"/>
                      <a:pt x="366" y="2049"/>
                    </a:cubicBezTo>
                    <a:close/>
                    <a:moveTo>
                      <a:pt x="396" y="1717"/>
                    </a:moveTo>
                    <a:cubicBezTo>
                      <a:pt x="284" y="1717"/>
                      <a:pt x="192" y="1626"/>
                      <a:pt x="192" y="1514"/>
                    </a:cubicBezTo>
                    <a:cubicBezTo>
                      <a:pt x="192" y="1401"/>
                      <a:pt x="284" y="1310"/>
                      <a:pt x="396" y="1310"/>
                    </a:cubicBezTo>
                    <a:cubicBezTo>
                      <a:pt x="508" y="1310"/>
                      <a:pt x="599" y="1401"/>
                      <a:pt x="599" y="1514"/>
                    </a:cubicBezTo>
                    <a:cubicBezTo>
                      <a:pt x="599" y="1626"/>
                      <a:pt x="508" y="1717"/>
                      <a:pt x="396" y="1717"/>
                    </a:cubicBezTo>
                    <a:close/>
                    <a:moveTo>
                      <a:pt x="687" y="1962"/>
                    </a:moveTo>
                    <a:cubicBezTo>
                      <a:pt x="623" y="1962"/>
                      <a:pt x="570" y="1910"/>
                      <a:pt x="570" y="1845"/>
                    </a:cubicBezTo>
                    <a:cubicBezTo>
                      <a:pt x="570" y="1781"/>
                      <a:pt x="623" y="1728"/>
                      <a:pt x="687" y="1728"/>
                    </a:cubicBezTo>
                    <a:cubicBezTo>
                      <a:pt x="752" y="1728"/>
                      <a:pt x="804" y="1781"/>
                      <a:pt x="804" y="1845"/>
                    </a:cubicBezTo>
                    <a:cubicBezTo>
                      <a:pt x="804" y="1910"/>
                      <a:pt x="752" y="1962"/>
                      <a:pt x="687" y="1962"/>
                    </a:cubicBezTo>
                    <a:close/>
                    <a:moveTo>
                      <a:pt x="754" y="1661"/>
                    </a:moveTo>
                    <a:cubicBezTo>
                      <a:pt x="706" y="1661"/>
                      <a:pt x="667" y="1623"/>
                      <a:pt x="667" y="1575"/>
                    </a:cubicBezTo>
                    <a:cubicBezTo>
                      <a:pt x="667" y="1527"/>
                      <a:pt x="706" y="1488"/>
                      <a:pt x="754" y="1488"/>
                    </a:cubicBezTo>
                    <a:cubicBezTo>
                      <a:pt x="802" y="1488"/>
                      <a:pt x="840" y="1527"/>
                      <a:pt x="840" y="1575"/>
                    </a:cubicBezTo>
                    <a:cubicBezTo>
                      <a:pt x="840" y="1623"/>
                      <a:pt x="802" y="1661"/>
                      <a:pt x="754" y="1661"/>
                    </a:cubicBezTo>
                    <a:close/>
                    <a:moveTo>
                      <a:pt x="906" y="2058"/>
                    </a:moveTo>
                    <a:cubicBezTo>
                      <a:pt x="870" y="2058"/>
                      <a:pt x="840" y="2028"/>
                      <a:pt x="840" y="1992"/>
                    </a:cubicBezTo>
                    <a:cubicBezTo>
                      <a:pt x="840" y="1955"/>
                      <a:pt x="870" y="1925"/>
                      <a:pt x="906" y="1925"/>
                    </a:cubicBezTo>
                    <a:cubicBezTo>
                      <a:pt x="943" y="1925"/>
                      <a:pt x="973" y="1955"/>
                      <a:pt x="973" y="1992"/>
                    </a:cubicBezTo>
                    <a:cubicBezTo>
                      <a:pt x="973" y="2028"/>
                      <a:pt x="943" y="2058"/>
                      <a:pt x="906" y="2058"/>
                    </a:cubicBezTo>
                    <a:close/>
                    <a:moveTo>
                      <a:pt x="1014" y="1858"/>
                    </a:moveTo>
                    <a:cubicBezTo>
                      <a:pt x="943" y="1858"/>
                      <a:pt x="884" y="1800"/>
                      <a:pt x="884" y="1728"/>
                    </a:cubicBezTo>
                    <a:cubicBezTo>
                      <a:pt x="884" y="1657"/>
                      <a:pt x="943" y="1598"/>
                      <a:pt x="1014" y="1598"/>
                    </a:cubicBezTo>
                    <a:cubicBezTo>
                      <a:pt x="1086" y="1598"/>
                      <a:pt x="1144" y="1657"/>
                      <a:pt x="1144" y="1728"/>
                    </a:cubicBezTo>
                    <a:cubicBezTo>
                      <a:pt x="1144" y="1800"/>
                      <a:pt x="1086" y="1858"/>
                      <a:pt x="1014" y="1858"/>
                    </a:cubicBezTo>
                    <a:close/>
                    <a:moveTo>
                      <a:pt x="1231" y="2058"/>
                    </a:moveTo>
                    <a:cubicBezTo>
                      <a:pt x="1183" y="2058"/>
                      <a:pt x="1144" y="2019"/>
                      <a:pt x="1144" y="1971"/>
                    </a:cubicBezTo>
                    <a:cubicBezTo>
                      <a:pt x="1144" y="1923"/>
                      <a:pt x="1183" y="1884"/>
                      <a:pt x="1231" y="1884"/>
                    </a:cubicBezTo>
                    <a:cubicBezTo>
                      <a:pt x="1279" y="1884"/>
                      <a:pt x="1318" y="1923"/>
                      <a:pt x="1318" y="1971"/>
                    </a:cubicBezTo>
                    <a:cubicBezTo>
                      <a:pt x="1318" y="2019"/>
                      <a:pt x="1279" y="2058"/>
                      <a:pt x="1231" y="2058"/>
                    </a:cubicBezTo>
                    <a:close/>
                    <a:moveTo>
                      <a:pt x="1226" y="1606"/>
                    </a:moveTo>
                    <a:cubicBezTo>
                      <a:pt x="1226" y="1555"/>
                      <a:pt x="1267" y="1514"/>
                      <a:pt x="1318" y="1514"/>
                    </a:cubicBezTo>
                    <a:cubicBezTo>
                      <a:pt x="1369" y="1514"/>
                      <a:pt x="1411" y="1555"/>
                      <a:pt x="1411" y="1606"/>
                    </a:cubicBezTo>
                    <a:cubicBezTo>
                      <a:pt x="1411" y="1657"/>
                      <a:pt x="1369" y="1698"/>
                      <a:pt x="1318" y="1698"/>
                    </a:cubicBezTo>
                    <a:cubicBezTo>
                      <a:pt x="1267" y="1698"/>
                      <a:pt x="1226" y="1657"/>
                      <a:pt x="1226" y="1606"/>
                    </a:cubicBezTo>
                    <a:close/>
                    <a:moveTo>
                      <a:pt x="1416" y="1884"/>
                    </a:moveTo>
                    <a:cubicBezTo>
                      <a:pt x="1370" y="1884"/>
                      <a:pt x="1332" y="1847"/>
                      <a:pt x="1332" y="1801"/>
                    </a:cubicBezTo>
                    <a:cubicBezTo>
                      <a:pt x="1332" y="1755"/>
                      <a:pt x="1370" y="1717"/>
                      <a:pt x="1416" y="1717"/>
                    </a:cubicBezTo>
                    <a:cubicBezTo>
                      <a:pt x="1462" y="1717"/>
                      <a:pt x="1499" y="1755"/>
                      <a:pt x="1499" y="1801"/>
                    </a:cubicBezTo>
                    <a:cubicBezTo>
                      <a:pt x="1499" y="1847"/>
                      <a:pt x="1462" y="1884"/>
                      <a:pt x="1416" y="1884"/>
                    </a:cubicBezTo>
                    <a:close/>
                    <a:moveTo>
                      <a:pt x="1557" y="1764"/>
                    </a:moveTo>
                    <a:cubicBezTo>
                      <a:pt x="1528" y="1764"/>
                      <a:pt x="1505" y="1741"/>
                      <a:pt x="1505" y="1713"/>
                    </a:cubicBezTo>
                    <a:cubicBezTo>
                      <a:pt x="1505" y="1684"/>
                      <a:pt x="1528" y="1661"/>
                      <a:pt x="1557" y="1661"/>
                    </a:cubicBezTo>
                    <a:cubicBezTo>
                      <a:pt x="1585" y="1661"/>
                      <a:pt x="1608" y="1684"/>
                      <a:pt x="1608" y="1713"/>
                    </a:cubicBezTo>
                    <a:cubicBezTo>
                      <a:pt x="1608" y="1741"/>
                      <a:pt x="1585" y="1764"/>
                      <a:pt x="1557" y="1764"/>
                    </a:cubicBezTo>
                    <a:close/>
                    <a:moveTo>
                      <a:pt x="1740" y="2068"/>
                    </a:moveTo>
                    <a:cubicBezTo>
                      <a:pt x="1682" y="2068"/>
                      <a:pt x="1635" y="2021"/>
                      <a:pt x="1635" y="1963"/>
                    </a:cubicBezTo>
                    <a:cubicBezTo>
                      <a:pt x="1635" y="1905"/>
                      <a:pt x="1682" y="1858"/>
                      <a:pt x="1740" y="1858"/>
                    </a:cubicBezTo>
                    <a:cubicBezTo>
                      <a:pt x="1798" y="1858"/>
                      <a:pt x="1845" y="1905"/>
                      <a:pt x="1845" y="1963"/>
                    </a:cubicBezTo>
                    <a:cubicBezTo>
                      <a:pt x="1845" y="2021"/>
                      <a:pt x="1798" y="2068"/>
                      <a:pt x="1740" y="2068"/>
                    </a:cubicBezTo>
                    <a:close/>
                    <a:moveTo>
                      <a:pt x="1671" y="1632"/>
                    </a:moveTo>
                    <a:cubicBezTo>
                      <a:pt x="1671" y="1536"/>
                      <a:pt x="1749" y="1458"/>
                      <a:pt x="1845" y="1458"/>
                    </a:cubicBezTo>
                    <a:cubicBezTo>
                      <a:pt x="1942" y="1458"/>
                      <a:pt x="2020" y="1536"/>
                      <a:pt x="2020" y="1632"/>
                    </a:cubicBezTo>
                    <a:cubicBezTo>
                      <a:pt x="2020" y="1728"/>
                      <a:pt x="1942" y="1806"/>
                      <a:pt x="1845" y="1806"/>
                    </a:cubicBezTo>
                    <a:cubicBezTo>
                      <a:pt x="1749" y="1806"/>
                      <a:pt x="1671" y="1728"/>
                      <a:pt x="1671" y="1632"/>
                    </a:cubicBezTo>
                    <a:close/>
                    <a:moveTo>
                      <a:pt x="2000" y="2049"/>
                    </a:moveTo>
                    <a:cubicBezTo>
                      <a:pt x="1966" y="2049"/>
                      <a:pt x="1938" y="2022"/>
                      <a:pt x="1938" y="1987"/>
                    </a:cubicBezTo>
                    <a:cubicBezTo>
                      <a:pt x="1938" y="1953"/>
                      <a:pt x="1966" y="1925"/>
                      <a:pt x="2000" y="1925"/>
                    </a:cubicBezTo>
                    <a:cubicBezTo>
                      <a:pt x="2034" y="1925"/>
                      <a:pt x="2062" y="1953"/>
                      <a:pt x="2062" y="1987"/>
                    </a:cubicBezTo>
                    <a:cubicBezTo>
                      <a:pt x="2062" y="2022"/>
                      <a:pt x="2034" y="2049"/>
                      <a:pt x="2000" y="2049"/>
                    </a:cubicBezTo>
                    <a:close/>
                    <a:moveTo>
                      <a:pt x="1988" y="1379"/>
                    </a:moveTo>
                    <a:cubicBezTo>
                      <a:pt x="1988" y="1332"/>
                      <a:pt x="2026" y="1295"/>
                      <a:pt x="2072" y="1295"/>
                    </a:cubicBezTo>
                    <a:cubicBezTo>
                      <a:pt x="2118" y="1295"/>
                      <a:pt x="2156" y="1332"/>
                      <a:pt x="2156" y="1379"/>
                    </a:cubicBezTo>
                    <a:cubicBezTo>
                      <a:pt x="2156" y="1425"/>
                      <a:pt x="2118" y="1462"/>
                      <a:pt x="2072" y="1462"/>
                    </a:cubicBezTo>
                    <a:cubicBezTo>
                      <a:pt x="2026" y="1462"/>
                      <a:pt x="1988" y="1425"/>
                      <a:pt x="1988" y="1379"/>
                    </a:cubicBezTo>
                    <a:close/>
                    <a:moveTo>
                      <a:pt x="2180" y="1925"/>
                    </a:moveTo>
                    <a:cubicBezTo>
                      <a:pt x="2130" y="1925"/>
                      <a:pt x="2090" y="1885"/>
                      <a:pt x="2090" y="1836"/>
                    </a:cubicBezTo>
                    <a:cubicBezTo>
                      <a:pt x="2090" y="1786"/>
                      <a:pt x="2130" y="1746"/>
                      <a:pt x="2180" y="1746"/>
                    </a:cubicBezTo>
                    <a:cubicBezTo>
                      <a:pt x="2229" y="1746"/>
                      <a:pt x="2269" y="1786"/>
                      <a:pt x="2269" y="1836"/>
                    </a:cubicBezTo>
                    <a:cubicBezTo>
                      <a:pt x="2269" y="1885"/>
                      <a:pt x="2229" y="1925"/>
                      <a:pt x="2180" y="1925"/>
                    </a:cubicBezTo>
                    <a:close/>
                    <a:moveTo>
                      <a:pt x="2320" y="2049"/>
                    </a:moveTo>
                    <a:cubicBezTo>
                      <a:pt x="2292" y="2049"/>
                      <a:pt x="2269" y="2027"/>
                      <a:pt x="2269" y="1998"/>
                    </a:cubicBezTo>
                    <a:cubicBezTo>
                      <a:pt x="2269" y="1970"/>
                      <a:pt x="2292" y="1947"/>
                      <a:pt x="2320" y="1947"/>
                    </a:cubicBezTo>
                    <a:cubicBezTo>
                      <a:pt x="2348" y="1947"/>
                      <a:pt x="2371" y="1970"/>
                      <a:pt x="2371" y="1998"/>
                    </a:cubicBezTo>
                    <a:cubicBezTo>
                      <a:pt x="2371" y="2027"/>
                      <a:pt x="2348" y="2049"/>
                      <a:pt x="2320" y="2049"/>
                    </a:cubicBezTo>
                    <a:close/>
                    <a:moveTo>
                      <a:pt x="2319" y="1534"/>
                    </a:moveTo>
                    <a:cubicBezTo>
                      <a:pt x="2277" y="1534"/>
                      <a:pt x="2243" y="1500"/>
                      <a:pt x="2243" y="1458"/>
                    </a:cubicBezTo>
                    <a:cubicBezTo>
                      <a:pt x="2243" y="1416"/>
                      <a:pt x="2277" y="1382"/>
                      <a:pt x="2319" y="1382"/>
                    </a:cubicBezTo>
                    <a:cubicBezTo>
                      <a:pt x="2361" y="1382"/>
                      <a:pt x="2395" y="1416"/>
                      <a:pt x="2395" y="1458"/>
                    </a:cubicBezTo>
                    <a:cubicBezTo>
                      <a:pt x="2395" y="1500"/>
                      <a:pt x="2361" y="1534"/>
                      <a:pt x="2319" y="1534"/>
                    </a:cubicBezTo>
                    <a:close/>
                    <a:moveTo>
                      <a:pt x="2455" y="1925"/>
                    </a:moveTo>
                    <a:cubicBezTo>
                      <a:pt x="2422" y="1925"/>
                      <a:pt x="2395" y="1899"/>
                      <a:pt x="2395" y="1866"/>
                    </a:cubicBezTo>
                    <a:cubicBezTo>
                      <a:pt x="2395" y="1833"/>
                      <a:pt x="2422" y="1806"/>
                      <a:pt x="2455" y="1806"/>
                    </a:cubicBezTo>
                    <a:cubicBezTo>
                      <a:pt x="2488" y="1806"/>
                      <a:pt x="2514" y="1833"/>
                      <a:pt x="2514" y="1866"/>
                    </a:cubicBezTo>
                    <a:cubicBezTo>
                      <a:pt x="2514" y="1899"/>
                      <a:pt x="2488" y="1925"/>
                      <a:pt x="2455" y="1925"/>
                    </a:cubicBezTo>
                    <a:close/>
                    <a:moveTo>
                      <a:pt x="2477" y="1698"/>
                    </a:moveTo>
                    <a:cubicBezTo>
                      <a:pt x="2432" y="1698"/>
                      <a:pt x="2395" y="1662"/>
                      <a:pt x="2395" y="1616"/>
                    </a:cubicBezTo>
                    <a:cubicBezTo>
                      <a:pt x="2395" y="1571"/>
                      <a:pt x="2432" y="1534"/>
                      <a:pt x="2477" y="1534"/>
                    </a:cubicBezTo>
                    <a:cubicBezTo>
                      <a:pt x="2523" y="1534"/>
                      <a:pt x="2560" y="1571"/>
                      <a:pt x="2560" y="1616"/>
                    </a:cubicBezTo>
                    <a:cubicBezTo>
                      <a:pt x="2560" y="1662"/>
                      <a:pt x="2523" y="1698"/>
                      <a:pt x="2477" y="1698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66" name="Connecteur droit avec flèche 65"/>
              <p:cNvCxnSpPr/>
              <p:nvPr/>
            </p:nvCxnSpPr>
            <p:spPr>
              <a:xfrm flipH="1">
                <a:off x="2248891" y="2659339"/>
                <a:ext cx="1166" cy="237506"/>
              </a:xfrm>
              <a:prstGeom prst="straightConnector1">
                <a:avLst/>
              </a:prstGeom>
              <a:ln w="38100">
                <a:solidFill>
                  <a:schemeClr val="accent1"/>
                </a:solidFill>
                <a:headEnd type="none" w="med" len="med"/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Rectangle à coins arrondis 3"/>
              <p:cNvSpPr/>
              <p:nvPr/>
            </p:nvSpPr>
            <p:spPr>
              <a:xfrm>
                <a:off x="1900871" y="1959581"/>
                <a:ext cx="697207" cy="720000"/>
              </a:xfrm>
              <a:custGeom>
                <a:avLst/>
                <a:gdLst>
                  <a:gd name="connsiteX0" fmla="*/ 0 w 864000"/>
                  <a:gd name="connsiteY0" fmla="*/ 79263 h 1235130"/>
                  <a:gd name="connsiteX1" fmla="*/ 79263 w 864000"/>
                  <a:gd name="connsiteY1" fmla="*/ 0 h 1235130"/>
                  <a:gd name="connsiteX2" fmla="*/ 784737 w 864000"/>
                  <a:gd name="connsiteY2" fmla="*/ 0 h 1235130"/>
                  <a:gd name="connsiteX3" fmla="*/ 864000 w 864000"/>
                  <a:gd name="connsiteY3" fmla="*/ 79263 h 1235130"/>
                  <a:gd name="connsiteX4" fmla="*/ 864000 w 864000"/>
                  <a:gd name="connsiteY4" fmla="*/ 1155867 h 1235130"/>
                  <a:gd name="connsiteX5" fmla="*/ 784737 w 864000"/>
                  <a:gd name="connsiteY5" fmla="*/ 1235130 h 1235130"/>
                  <a:gd name="connsiteX6" fmla="*/ 79263 w 864000"/>
                  <a:gd name="connsiteY6" fmla="*/ 1235130 h 1235130"/>
                  <a:gd name="connsiteX7" fmla="*/ 0 w 864000"/>
                  <a:gd name="connsiteY7" fmla="*/ 1155867 h 1235130"/>
                  <a:gd name="connsiteX8" fmla="*/ 0 w 864000"/>
                  <a:gd name="connsiteY8" fmla="*/ 79263 h 1235130"/>
                  <a:gd name="connsiteX0" fmla="*/ 784737 w 876177"/>
                  <a:gd name="connsiteY0" fmla="*/ 0 h 1235130"/>
                  <a:gd name="connsiteX1" fmla="*/ 864000 w 876177"/>
                  <a:gd name="connsiteY1" fmla="*/ 79263 h 1235130"/>
                  <a:gd name="connsiteX2" fmla="*/ 864000 w 876177"/>
                  <a:gd name="connsiteY2" fmla="*/ 1155867 h 1235130"/>
                  <a:gd name="connsiteX3" fmla="*/ 784737 w 876177"/>
                  <a:gd name="connsiteY3" fmla="*/ 1235130 h 1235130"/>
                  <a:gd name="connsiteX4" fmla="*/ 79263 w 876177"/>
                  <a:gd name="connsiteY4" fmla="*/ 1235130 h 1235130"/>
                  <a:gd name="connsiteX5" fmla="*/ 0 w 876177"/>
                  <a:gd name="connsiteY5" fmla="*/ 1155867 h 1235130"/>
                  <a:gd name="connsiteX6" fmla="*/ 0 w 876177"/>
                  <a:gd name="connsiteY6" fmla="*/ 79263 h 1235130"/>
                  <a:gd name="connsiteX7" fmla="*/ 79263 w 876177"/>
                  <a:gd name="connsiteY7" fmla="*/ 0 h 1235130"/>
                  <a:gd name="connsiteX8" fmla="*/ 876177 w 876177"/>
                  <a:gd name="connsiteY8" fmla="*/ 91440 h 1235130"/>
                  <a:gd name="connsiteX0" fmla="*/ 784737 w 876177"/>
                  <a:gd name="connsiteY0" fmla="*/ 0 h 1235130"/>
                  <a:gd name="connsiteX1" fmla="*/ 864000 w 876177"/>
                  <a:gd name="connsiteY1" fmla="*/ 79263 h 1235130"/>
                  <a:gd name="connsiteX2" fmla="*/ 864000 w 876177"/>
                  <a:gd name="connsiteY2" fmla="*/ 1155867 h 1235130"/>
                  <a:gd name="connsiteX3" fmla="*/ 784737 w 876177"/>
                  <a:gd name="connsiteY3" fmla="*/ 1235130 h 1235130"/>
                  <a:gd name="connsiteX4" fmla="*/ 79263 w 876177"/>
                  <a:gd name="connsiteY4" fmla="*/ 1235130 h 1235130"/>
                  <a:gd name="connsiteX5" fmla="*/ 0 w 876177"/>
                  <a:gd name="connsiteY5" fmla="*/ 1155867 h 1235130"/>
                  <a:gd name="connsiteX6" fmla="*/ 0 w 876177"/>
                  <a:gd name="connsiteY6" fmla="*/ 79263 h 1235130"/>
                  <a:gd name="connsiteX7" fmla="*/ 876177 w 876177"/>
                  <a:gd name="connsiteY7" fmla="*/ 91440 h 1235130"/>
                  <a:gd name="connsiteX0" fmla="*/ 784737 w 864000"/>
                  <a:gd name="connsiteY0" fmla="*/ 0 h 1235130"/>
                  <a:gd name="connsiteX1" fmla="*/ 864000 w 864000"/>
                  <a:gd name="connsiteY1" fmla="*/ 79263 h 1235130"/>
                  <a:gd name="connsiteX2" fmla="*/ 864000 w 864000"/>
                  <a:gd name="connsiteY2" fmla="*/ 1155867 h 1235130"/>
                  <a:gd name="connsiteX3" fmla="*/ 784737 w 864000"/>
                  <a:gd name="connsiteY3" fmla="*/ 1235130 h 1235130"/>
                  <a:gd name="connsiteX4" fmla="*/ 79263 w 864000"/>
                  <a:gd name="connsiteY4" fmla="*/ 1235130 h 1235130"/>
                  <a:gd name="connsiteX5" fmla="*/ 0 w 864000"/>
                  <a:gd name="connsiteY5" fmla="*/ 1155867 h 1235130"/>
                  <a:gd name="connsiteX6" fmla="*/ 0 w 864000"/>
                  <a:gd name="connsiteY6" fmla="*/ 79263 h 1235130"/>
                  <a:gd name="connsiteX0" fmla="*/ 864000 w 864000"/>
                  <a:gd name="connsiteY0" fmla="*/ 0 h 1155867"/>
                  <a:gd name="connsiteX1" fmla="*/ 864000 w 864000"/>
                  <a:gd name="connsiteY1" fmla="*/ 1076604 h 1155867"/>
                  <a:gd name="connsiteX2" fmla="*/ 784737 w 864000"/>
                  <a:gd name="connsiteY2" fmla="*/ 1155867 h 1155867"/>
                  <a:gd name="connsiteX3" fmla="*/ 79263 w 864000"/>
                  <a:gd name="connsiteY3" fmla="*/ 1155867 h 1155867"/>
                  <a:gd name="connsiteX4" fmla="*/ 0 w 864000"/>
                  <a:gd name="connsiteY4" fmla="*/ 1076604 h 1155867"/>
                  <a:gd name="connsiteX5" fmla="*/ 0 w 864000"/>
                  <a:gd name="connsiteY5" fmla="*/ 0 h 1155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4000" h="1155867">
                    <a:moveTo>
                      <a:pt x="864000" y="0"/>
                    </a:moveTo>
                    <a:lnTo>
                      <a:pt x="864000" y="1076604"/>
                    </a:lnTo>
                    <a:cubicBezTo>
                      <a:pt x="864000" y="1120380"/>
                      <a:pt x="828513" y="1155867"/>
                      <a:pt x="784737" y="1155867"/>
                    </a:cubicBezTo>
                    <a:lnTo>
                      <a:pt x="79263" y="1155867"/>
                    </a:lnTo>
                    <a:cubicBezTo>
                      <a:pt x="35487" y="1155867"/>
                      <a:pt x="0" y="1120380"/>
                      <a:pt x="0" y="1076604"/>
                    </a:cubicBez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3" name="Groupe 32"/>
            <p:cNvGrpSpPr/>
            <p:nvPr/>
          </p:nvGrpSpPr>
          <p:grpSpPr>
            <a:xfrm>
              <a:off x="2708811" y="1918178"/>
              <a:ext cx="697207" cy="998309"/>
              <a:chOff x="2689906" y="1918178"/>
              <a:chExt cx="697207" cy="998309"/>
            </a:xfrm>
          </p:grpSpPr>
          <p:sp>
            <p:nvSpPr>
              <p:cNvPr id="43" name="Organigramme : Processus 42"/>
              <p:cNvSpPr/>
              <p:nvPr/>
            </p:nvSpPr>
            <p:spPr>
              <a:xfrm>
                <a:off x="2769595" y="1918178"/>
                <a:ext cx="537828" cy="362903"/>
              </a:xfrm>
              <a:prstGeom prst="flowChartProcess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>
                  <a:lnSpc>
                    <a:spcPts val="1200"/>
                  </a:lnSpc>
                </a:pPr>
                <a:r>
                  <a:rPr lang="fr-FR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0/3 mm</a:t>
                </a:r>
              </a:p>
            </p:txBody>
          </p:sp>
          <p:sp>
            <p:nvSpPr>
              <p:cNvPr id="44" name="Freeform 23"/>
              <p:cNvSpPr>
                <a:spLocks noEditPoints="1"/>
              </p:cNvSpPr>
              <p:nvPr/>
            </p:nvSpPr>
            <p:spPr bwMode="auto">
              <a:xfrm>
                <a:off x="2689906" y="2331402"/>
                <a:ext cx="697207" cy="328537"/>
              </a:xfrm>
              <a:custGeom>
                <a:avLst/>
                <a:gdLst>
                  <a:gd name="T0" fmla="*/ 2401 w 2574"/>
                  <a:gd name="T1" fmla="*/ 155 h 2094"/>
                  <a:gd name="T2" fmla="*/ 2553 w 2574"/>
                  <a:gd name="T3" fmla="*/ 610 h 2094"/>
                  <a:gd name="T4" fmla="*/ 2455 w 2574"/>
                  <a:gd name="T5" fmla="*/ 1341 h 2094"/>
                  <a:gd name="T6" fmla="*/ 2145 w 2574"/>
                  <a:gd name="T7" fmla="*/ 1072 h 2094"/>
                  <a:gd name="T8" fmla="*/ 2227 w 2574"/>
                  <a:gd name="T9" fmla="*/ 1534 h 2094"/>
                  <a:gd name="T10" fmla="*/ 2127 w 2574"/>
                  <a:gd name="T11" fmla="*/ 1052 h 2094"/>
                  <a:gd name="T12" fmla="*/ 2192 w 2574"/>
                  <a:gd name="T13" fmla="*/ 288 h 2094"/>
                  <a:gd name="T14" fmla="*/ 2014 w 2574"/>
                  <a:gd name="T15" fmla="*/ 860 h 2094"/>
                  <a:gd name="T16" fmla="*/ 1845 w 2574"/>
                  <a:gd name="T17" fmla="*/ 406 h 2094"/>
                  <a:gd name="T18" fmla="*/ 1765 w 2574"/>
                  <a:gd name="T19" fmla="*/ 1295 h 2094"/>
                  <a:gd name="T20" fmla="*/ 444 w 2574"/>
                  <a:gd name="T21" fmla="*/ 1165 h 2094"/>
                  <a:gd name="T22" fmla="*/ 157 w 2574"/>
                  <a:gd name="T23" fmla="*/ 1017 h 2094"/>
                  <a:gd name="T24" fmla="*/ 599 w 2574"/>
                  <a:gd name="T25" fmla="*/ 873 h 2094"/>
                  <a:gd name="T26" fmla="*/ 535 w 2574"/>
                  <a:gd name="T27" fmla="*/ 1147 h 2094"/>
                  <a:gd name="T28" fmla="*/ 666 w 2574"/>
                  <a:gd name="T29" fmla="*/ 924 h 2094"/>
                  <a:gd name="T30" fmla="*/ 840 w 2574"/>
                  <a:gd name="T31" fmla="*/ 1234 h 2094"/>
                  <a:gd name="T32" fmla="*/ 1017 w 2574"/>
                  <a:gd name="T33" fmla="*/ 1498 h 2094"/>
                  <a:gd name="T34" fmla="*/ 1074 w 2574"/>
                  <a:gd name="T35" fmla="*/ 1204 h 2094"/>
                  <a:gd name="T36" fmla="*/ 1074 w 2574"/>
                  <a:gd name="T37" fmla="*/ 1386 h 2094"/>
                  <a:gd name="T38" fmla="*/ 1176 w 2574"/>
                  <a:gd name="T39" fmla="*/ 1174 h 2094"/>
                  <a:gd name="T40" fmla="*/ 1332 w 2574"/>
                  <a:gd name="T41" fmla="*/ 1101 h 2094"/>
                  <a:gd name="T42" fmla="*/ 1635 w 2574"/>
                  <a:gd name="T43" fmla="*/ 1447 h 2094"/>
                  <a:gd name="T44" fmla="*/ 1608 w 2574"/>
                  <a:gd name="T45" fmla="*/ 634 h 2094"/>
                  <a:gd name="T46" fmla="*/ 1844 w 2574"/>
                  <a:gd name="T47" fmla="*/ 784 h 2094"/>
                  <a:gd name="T48" fmla="*/ 1888 w 2574"/>
                  <a:gd name="T49" fmla="*/ 958 h 2094"/>
                  <a:gd name="T50" fmla="*/ 1671 w 2574"/>
                  <a:gd name="T51" fmla="*/ 511 h 2094"/>
                  <a:gd name="T52" fmla="*/ 1635 w 2574"/>
                  <a:gd name="T53" fmla="*/ 329 h 2094"/>
                  <a:gd name="T54" fmla="*/ 1375 w 2574"/>
                  <a:gd name="T55" fmla="*/ 684 h 2094"/>
                  <a:gd name="T56" fmla="*/ 1287 w 2574"/>
                  <a:gd name="T57" fmla="*/ 928 h 2094"/>
                  <a:gd name="T58" fmla="*/ 1278 w 2574"/>
                  <a:gd name="T59" fmla="*/ 762 h 2094"/>
                  <a:gd name="T60" fmla="*/ 900 w 2574"/>
                  <a:gd name="T61" fmla="*/ 288 h 2094"/>
                  <a:gd name="T62" fmla="*/ 764 w 2574"/>
                  <a:gd name="T63" fmla="*/ 205 h 2094"/>
                  <a:gd name="T64" fmla="*/ 573 w 2574"/>
                  <a:gd name="T65" fmla="*/ 466 h 2094"/>
                  <a:gd name="T66" fmla="*/ 459 w 2574"/>
                  <a:gd name="T67" fmla="*/ 636 h 2094"/>
                  <a:gd name="T68" fmla="*/ 366 w 2574"/>
                  <a:gd name="T69" fmla="*/ 258 h 2094"/>
                  <a:gd name="T70" fmla="*/ 141 w 2574"/>
                  <a:gd name="T71" fmla="*/ 186 h 2094"/>
                  <a:gd name="T72" fmla="*/ 192 w 2574"/>
                  <a:gd name="T73" fmla="*/ 462 h 2094"/>
                  <a:gd name="T74" fmla="*/ 120 w 2574"/>
                  <a:gd name="T75" fmla="*/ 1318 h 2094"/>
                  <a:gd name="T76" fmla="*/ 271 w 2574"/>
                  <a:gd name="T77" fmla="*/ 1773 h 2094"/>
                  <a:gd name="T78" fmla="*/ 366 w 2574"/>
                  <a:gd name="T79" fmla="*/ 2049 h 2094"/>
                  <a:gd name="T80" fmla="*/ 687 w 2574"/>
                  <a:gd name="T81" fmla="*/ 1962 h 2094"/>
                  <a:gd name="T82" fmla="*/ 667 w 2574"/>
                  <a:gd name="T83" fmla="*/ 1575 h 2094"/>
                  <a:gd name="T84" fmla="*/ 906 w 2574"/>
                  <a:gd name="T85" fmla="*/ 1925 h 2094"/>
                  <a:gd name="T86" fmla="*/ 1144 w 2574"/>
                  <a:gd name="T87" fmla="*/ 1728 h 2094"/>
                  <a:gd name="T88" fmla="*/ 1231 w 2574"/>
                  <a:gd name="T89" fmla="*/ 2058 h 2094"/>
                  <a:gd name="T90" fmla="*/ 1416 w 2574"/>
                  <a:gd name="T91" fmla="*/ 1884 h 2094"/>
                  <a:gd name="T92" fmla="*/ 1505 w 2574"/>
                  <a:gd name="T93" fmla="*/ 1713 h 2094"/>
                  <a:gd name="T94" fmla="*/ 1740 w 2574"/>
                  <a:gd name="T95" fmla="*/ 1858 h 2094"/>
                  <a:gd name="T96" fmla="*/ 1845 w 2574"/>
                  <a:gd name="T97" fmla="*/ 1806 h 2094"/>
                  <a:gd name="T98" fmla="*/ 2000 w 2574"/>
                  <a:gd name="T99" fmla="*/ 2049 h 2094"/>
                  <a:gd name="T100" fmla="*/ 2180 w 2574"/>
                  <a:gd name="T101" fmla="*/ 1925 h 2094"/>
                  <a:gd name="T102" fmla="*/ 2269 w 2574"/>
                  <a:gd name="T103" fmla="*/ 1998 h 2094"/>
                  <a:gd name="T104" fmla="*/ 2319 w 2574"/>
                  <a:gd name="T105" fmla="*/ 1382 h 2094"/>
                  <a:gd name="T106" fmla="*/ 2514 w 2574"/>
                  <a:gd name="T107" fmla="*/ 1866 h 2094"/>
                  <a:gd name="T108" fmla="*/ 2477 w 2574"/>
                  <a:gd name="T109" fmla="*/ 1698 h 20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574" h="2094">
                    <a:moveTo>
                      <a:pt x="0" y="0"/>
                    </a:moveTo>
                    <a:cubicBezTo>
                      <a:pt x="0" y="2094"/>
                      <a:pt x="0" y="2094"/>
                      <a:pt x="0" y="2094"/>
                    </a:cubicBezTo>
                    <a:cubicBezTo>
                      <a:pt x="2574" y="2094"/>
                      <a:pt x="2574" y="2094"/>
                      <a:pt x="2574" y="2094"/>
                    </a:cubicBezTo>
                    <a:cubicBezTo>
                      <a:pt x="2574" y="0"/>
                      <a:pt x="2574" y="0"/>
                      <a:pt x="2574" y="0"/>
                    </a:cubicBezTo>
                    <a:lnTo>
                      <a:pt x="0" y="0"/>
                    </a:lnTo>
                    <a:close/>
                    <a:moveTo>
                      <a:pt x="2401" y="155"/>
                    </a:moveTo>
                    <a:cubicBezTo>
                      <a:pt x="2458" y="155"/>
                      <a:pt x="2504" y="201"/>
                      <a:pt x="2504" y="258"/>
                    </a:cubicBezTo>
                    <a:cubicBezTo>
                      <a:pt x="2504" y="314"/>
                      <a:pt x="2458" y="360"/>
                      <a:pt x="2401" y="360"/>
                    </a:cubicBezTo>
                    <a:cubicBezTo>
                      <a:pt x="2344" y="360"/>
                      <a:pt x="2298" y="314"/>
                      <a:pt x="2298" y="258"/>
                    </a:cubicBezTo>
                    <a:cubicBezTo>
                      <a:pt x="2298" y="201"/>
                      <a:pt x="2344" y="155"/>
                      <a:pt x="2401" y="155"/>
                    </a:cubicBezTo>
                    <a:close/>
                    <a:moveTo>
                      <a:pt x="2379" y="436"/>
                    </a:moveTo>
                    <a:cubicBezTo>
                      <a:pt x="2475" y="436"/>
                      <a:pt x="2553" y="514"/>
                      <a:pt x="2553" y="610"/>
                    </a:cubicBezTo>
                    <a:cubicBezTo>
                      <a:pt x="2553" y="706"/>
                      <a:pt x="2475" y="784"/>
                      <a:pt x="2379" y="784"/>
                    </a:cubicBezTo>
                    <a:cubicBezTo>
                      <a:pt x="2283" y="784"/>
                      <a:pt x="2205" y="706"/>
                      <a:pt x="2205" y="610"/>
                    </a:cubicBezTo>
                    <a:cubicBezTo>
                      <a:pt x="2205" y="514"/>
                      <a:pt x="2283" y="436"/>
                      <a:pt x="2379" y="436"/>
                    </a:cubicBezTo>
                    <a:close/>
                    <a:moveTo>
                      <a:pt x="2546" y="1341"/>
                    </a:moveTo>
                    <a:cubicBezTo>
                      <a:pt x="2546" y="1366"/>
                      <a:pt x="2526" y="1386"/>
                      <a:pt x="2500" y="1386"/>
                    </a:cubicBezTo>
                    <a:cubicBezTo>
                      <a:pt x="2475" y="1386"/>
                      <a:pt x="2455" y="1366"/>
                      <a:pt x="2455" y="1341"/>
                    </a:cubicBezTo>
                    <a:cubicBezTo>
                      <a:pt x="2455" y="1315"/>
                      <a:pt x="2475" y="1295"/>
                      <a:pt x="2500" y="1295"/>
                    </a:cubicBezTo>
                    <a:cubicBezTo>
                      <a:pt x="2526" y="1295"/>
                      <a:pt x="2546" y="1315"/>
                      <a:pt x="2546" y="1341"/>
                    </a:cubicBezTo>
                    <a:close/>
                    <a:moveTo>
                      <a:pt x="2319" y="898"/>
                    </a:moveTo>
                    <a:cubicBezTo>
                      <a:pt x="2415" y="898"/>
                      <a:pt x="2493" y="976"/>
                      <a:pt x="2493" y="1072"/>
                    </a:cubicBezTo>
                    <a:cubicBezTo>
                      <a:pt x="2493" y="1168"/>
                      <a:pt x="2415" y="1246"/>
                      <a:pt x="2319" y="1246"/>
                    </a:cubicBezTo>
                    <a:cubicBezTo>
                      <a:pt x="2223" y="1246"/>
                      <a:pt x="2145" y="1168"/>
                      <a:pt x="2145" y="1072"/>
                    </a:cubicBezTo>
                    <a:cubicBezTo>
                      <a:pt x="2145" y="976"/>
                      <a:pt x="2223" y="898"/>
                      <a:pt x="2319" y="898"/>
                    </a:cubicBezTo>
                    <a:close/>
                    <a:moveTo>
                      <a:pt x="2227" y="1534"/>
                    </a:moveTo>
                    <a:cubicBezTo>
                      <a:pt x="2273" y="1534"/>
                      <a:pt x="2310" y="1571"/>
                      <a:pt x="2310" y="1616"/>
                    </a:cubicBezTo>
                    <a:cubicBezTo>
                      <a:pt x="2310" y="1662"/>
                      <a:pt x="2273" y="1698"/>
                      <a:pt x="2227" y="1698"/>
                    </a:cubicBezTo>
                    <a:cubicBezTo>
                      <a:pt x="2182" y="1698"/>
                      <a:pt x="2145" y="1662"/>
                      <a:pt x="2145" y="1616"/>
                    </a:cubicBezTo>
                    <a:cubicBezTo>
                      <a:pt x="2145" y="1571"/>
                      <a:pt x="2182" y="1534"/>
                      <a:pt x="2227" y="1534"/>
                    </a:cubicBezTo>
                    <a:close/>
                    <a:moveTo>
                      <a:pt x="2088" y="610"/>
                    </a:moveTo>
                    <a:cubicBezTo>
                      <a:pt x="2047" y="610"/>
                      <a:pt x="2014" y="577"/>
                      <a:pt x="2014" y="536"/>
                    </a:cubicBezTo>
                    <a:cubicBezTo>
                      <a:pt x="2014" y="495"/>
                      <a:pt x="2047" y="462"/>
                      <a:pt x="2088" y="462"/>
                    </a:cubicBezTo>
                    <a:cubicBezTo>
                      <a:pt x="2129" y="462"/>
                      <a:pt x="2162" y="495"/>
                      <a:pt x="2162" y="536"/>
                    </a:cubicBezTo>
                    <a:cubicBezTo>
                      <a:pt x="2162" y="577"/>
                      <a:pt x="2129" y="610"/>
                      <a:pt x="2088" y="610"/>
                    </a:cubicBezTo>
                    <a:close/>
                    <a:moveTo>
                      <a:pt x="2127" y="1052"/>
                    </a:moveTo>
                    <a:cubicBezTo>
                      <a:pt x="2127" y="1104"/>
                      <a:pt x="2085" y="1147"/>
                      <a:pt x="2032" y="1147"/>
                    </a:cubicBezTo>
                    <a:cubicBezTo>
                      <a:pt x="1980" y="1147"/>
                      <a:pt x="1938" y="1104"/>
                      <a:pt x="1938" y="1052"/>
                    </a:cubicBezTo>
                    <a:cubicBezTo>
                      <a:pt x="1938" y="1000"/>
                      <a:pt x="1980" y="958"/>
                      <a:pt x="2032" y="958"/>
                    </a:cubicBezTo>
                    <a:cubicBezTo>
                      <a:pt x="2085" y="958"/>
                      <a:pt x="2127" y="1000"/>
                      <a:pt x="2127" y="1052"/>
                    </a:cubicBezTo>
                    <a:close/>
                    <a:moveTo>
                      <a:pt x="2090" y="186"/>
                    </a:moveTo>
                    <a:cubicBezTo>
                      <a:pt x="2146" y="186"/>
                      <a:pt x="2192" y="232"/>
                      <a:pt x="2192" y="288"/>
                    </a:cubicBezTo>
                    <a:cubicBezTo>
                      <a:pt x="2192" y="345"/>
                      <a:pt x="2146" y="390"/>
                      <a:pt x="2090" y="390"/>
                    </a:cubicBezTo>
                    <a:cubicBezTo>
                      <a:pt x="2034" y="390"/>
                      <a:pt x="1988" y="345"/>
                      <a:pt x="1988" y="288"/>
                    </a:cubicBezTo>
                    <a:cubicBezTo>
                      <a:pt x="1988" y="232"/>
                      <a:pt x="2034" y="186"/>
                      <a:pt x="2090" y="186"/>
                    </a:cubicBezTo>
                    <a:close/>
                    <a:moveTo>
                      <a:pt x="2014" y="708"/>
                    </a:moveTo>
                    <a:cubicBezTo>
                      <a:pt x="2056" y="708"/>
                      <a:pt x="2090" y="742"/>
                      <a:pt x="2090" y="784"/>
                    </a:cubicBezTo>
                    <a:cubicBezTo>
                      <a:pt x="2090" y="826"/>
                      <a:pt x="2056" y="860"/>
                      <a:pt x="2014" y="860"/>
                    </a:cubicBezTo>
                    <a:cubicBezTo>
                      <a:pt x="1972" y="860"/>
                      <a:pt x="1938" y="826"/>
                      <a:pt x="1938" y="784"/>
                    </a:cubicBezTo>
                    <a:cubicBezTo>
                      <a:pt x="1938" y="742"/>
                      <a:pt x="1972" y="708"/>
                      <a:pt x="2014" y="708"/>
                    </a:cubicBezTo>
                    <a:close/>
                    <a:moveTo>
                      <a:pt x="1947" y="508"/>
                    </a:moveTo>
                    <a:cubicBezTo>
                      <a:pt x="1947" y="564"/>
                      <a:pt x="1902" y="610"/>
                      <a:pt x="1845" y="610"/>
                    </a:cubicBezTo>
                    <a:cubicBezTo>
                      <a:pt x="1789" y="610"/>
                      <a:pt x="1743" y="564"/>
                      <a:pt x="1743" y="508"/>
                    </a:cubicBezTo>
                    <a:cubicBezTo>
                      <a:pt x="1743" y="452"/>
                      <a:pt x="1789" y="406"/>
                      <a:pt x="1845" y="406"/>
                    </a:cubicBezTo>
                    <a:cubicBezTo>
                      <a:pt x="1902" y="406"/>
                      <a:pt x="1947" y="452"/>
                      <a:pt x="1947" y="508"/>
                    </a:cubicBezTo>
                    <a:close/>
                    <a:moveTo>
                      <a:pt x="1765" y="1295"/>
                    </a:moveTo>
                    <a:cubicBezTo>
                      <a:pt x="1694" y="1295"/>
                      <a:pt x="1635" y="1237"/>
                      <a:pt x="1635" y="1165"/>
                    </a:cubicBezTo>
                    <a:cubicBezTo>
                      <a:pt x="1635" y="1093"/>
                      <a:pt x="1694" y="1035"/>
                      <a:pt x="1765" y="1035"/>
                    </a:cubicBezTo>
                    <a:cubicBezTo>
                      <a:pt x="1837" y="1035"/>
                      <a:pt x="1895" y="1093"/>
                      <a:pt x="1895" y="1165"/>
                    </a:cubicBezTo>
                    <a:cubicBezTo>
                      <a:pt x="1895" y="1237"/>
                      <a:pt x="1837" y="1295"/>
                      <a:pt x="1765" y="1295"/>
                    </a:cubicBezTo>
                    <a:close/>
                    <a:moveTo>
                      <a:pt x="1895" y="1385"/>
                    </a:moveTo>
                    <a:cubicBezTo>
                      <a:pt x="1895" y="1410"/>
                      <a:pt x="1875" y="1430"/>
                      <a:pt x="1851" y="1430"/>
                    </a:cubicBezTo>
                    <a:cubicBezTo>
                      <a:pt x="1826" y="1430"/>
                      <a:pt x="1806" y="1410"/>
                      <a:pt x="1806" y="1385"/>
                    </a:cubicBezTo>
                    <a:cubicBezTo>
                      <a:pt x="1806" y="1361"/>
                      <a:pt x="1826" y="1341"/>
                      <a:pt x="1851" y="1341"/>
                    </a:cubicBezTo>
                    <a:cubicBezTo>
                      <a:pt x="1875" y="1341"/>
                      <a:pt x="1895" y="1361"/>
                      <a:pt x="1895" y="1385"/>
                    </a:cubicBezTo>
                    <a:close/>
                    <a:moveTo>
                      <a:pt x="444" y="1165"/>
                    </a:moveTo>
                    <a:cubicBezTo>
                      <a:pt x="470" y="1165"/>
                      <a:pt x="491" y="1186"/>
                      <a:pt x="491" y="1213"/>
                    </a:cubicBezTo>
                    <a:cubicBezTo>
                      <a:pt x="491" y="1239"/>
                      <a:pt x="470" y="1260"/>
                      <a:pt x="444" y="1260"/>
                    </a:cubicBezTo>
                    <a:cubicBezTo>
                      <a:pt x="417" y="1260"/>
                      <a:pt x="396" y="1239"/>
                      <a:pt x="396" y="1213"/>
                    </a:cubicBezTo>
                    <a:cubicBezTo>
                      <a:pt x="396" y="1186"/>
                      <a:pt x="417" y="1165"/>
                      <a:pt x="444" y="1165"/>
                    </a:cubicBezTo>
                    <a:close/>
                    <a:moveTo>
                      <a:pt x="287" y="1147"/>
                    </a:moveTo>
                    <a:cubicBezTo>
                      <a:pt x="215" y="1147"/>
                      <a:pt x="157" y="1089"/>
                      <a:pt x="157" y="1017"/>
                    </a:cubicBezTo>
                    <a:cubicBezTo>
                      <a:pt x="157" y="945"/>
                      <a:pt x="215" y="887"/>
                      <a:pt x="287" y="887"/>
                    </a:cubicBezTo>
                    <a:cubicBezTo>
                      <a:pt x="358" y="887"/>
                      <a:pt x="417" y="945"/>
                      <a:pt x="417" y="1017"/>
                    </a:cubicBezTo>
                    <a:cubicBezTo>
                      <a:pt x="417" y="1089"/>
                      <a:pt x="358" y="1147"/>
                      <a:pt x="287" y="1147"/>
                    </a:cubicBezTo>
                    <a:close/>
                    <a:moveTo>
                      <a:pt x="468" y="873"/>
                    </a:moveTo>
                    <a:cubicBezTo>
                      <a:pt x="468" y="837"/>
                      <a:pt x="498" y="808"/>
                      <a:pt x="534" y="808"/>
                    </a:cubicBezTo>
                    <a:cubicBezTo>
                      <a:pt x="570" y="808"/>
                      <a:pt x="599" y="837"/>
                      <a:pt x="599" y="873"/>
                    </a:cubicBezTo>
                    <a:cubicBezTo>
                      <a:pt x="599" y="910"/>
                      <a:pt x="570" y="939"/>
                      <a:pt x="534" y="939"/>
                    </a:cubicBezTo>
                    <a:cubicBezTo>
                      <a:pt x="498" y="939"/>
                      <a:pt x="468" y="910"/>
                      <a:pt x="468" y="873"/>
                    </a:cubicBezTo>
                    <a:close/>
                    <a:moveTo>
                      <a:pt x="635" y="1047"/>
                    </a:moveTo>
                    <a:cubicBezTo>
                      <a:pt x="689" y="1047"/>
                      <a:pt x="734" y="1092"/>
                      <a:pt x="734" y="1147"/>
                    </a:cubicBezTo>
                    <a:cubicBezTo>
                      <a:pt x="734" y="1202"/>
                      <a:pt x="689" y="1246"/>
                      <a:pt x="635" y="1246"/>
                    </a:cubicBezTo>
                    <a:cubicBezTo>
                      <a:pt x="580" y="1246"/>
                      <a:pt x="535" y="1202"/>
                      <a:pt x="535" y="1147"/>
                    </a:cubicBezTo>
                    <a:cubicBezTo>
                      <a:pt x="535" y="1092"/>
                      <a:pt x="580" y="1047"/>
                      <a:pt x="635" y="1047"/>
                    </a:cubicBezTo>
                    <a:close/>
                    <a:moveTo>
                      <a:pt x="666" y="924"/>
                    </a:moveTo>
                    <a:cubicBezTo>
                      <a:pt x="666" y="828"/>
                      <a:pt x="744" y="750"/>
                      <a:pt x="840" y="750"/>
                    </a:cubicBezTo>
                    <a:cubicBezTo>
                      <a:pt x="936" y="750"/>
                      <a:pt x="1014" y="828"/>
                      <a:pt x="1014" y="924"/>
                    </a:cubicBezTo>
                    <a:cubicBezTo>
                      <a:pt x="1014" y="1020"/>
                      <a:pt x="936" y="1098"/>
                      <a:pt x="840" y="1098"/>
                    </a:cubicBezTo>
                    <a:cubicBezTo>
                      <a:pt x="744" y="1098"/>
                      <a:pt x="666" y="1020"/>
                      <a:pt x="666" y="924"/>
                    </a:cubicBezTo>
                    <a:close/>
                    <a:moveTo>
                      <a:pt x="726" y="693"/>
                    </a:moveTo>
                    <a:cubicBezTo>
                      <a:pt x="726" y="662"/>
                      <a:pt x="752" y="636"/>
                      <a:pt x="783" y="636"/>
                    </a:cubicBezTo>
                    <a:cubicBezTo>
                      <a:pt x="815" y="636"/>
                      <a:pt x="840" y="662"/>
                      <a:pt x="840" y="693"/>
                    </a:cubicBezTo>
                    <a:cubicBezTo>
                      <a:pt x="840" y="725"/>
                      <a:pt x="815" y="750"/>
                      <a:pt x="783" y="750"/>
                    </a:cubicBezTo>
                    <a:cubicBezTo>
                      <a:pt x="752" y="750"/>
                      <a:pt x="726" y="725"/>
                      <a:pt x="726" y="693"/>
                    </a:cubicBezTo>
                    <a:close/>
                    <a:moveTo>
                      <a:pt x="840" y="1234"/>
                    </a:moveTo>
                    <a:cubicBezTo>
                      <a:pt x="882" y="1234"/>
                      <a:pt x="916" y="1268"/>
                      <a:pt x="916" y="1310"/>
                    </a:cubicBezTo>
                    <a:cubicBezTo>
                      <a:pt x="916" y="1352"/>
                      <a:pt x="882" y="1386"/>
                      <a:pt x="840" y="1386"/>
                    </a:cubicBezTo>
                    <a:cubicBezTo>
                      <a:pt x="798" y="1386"/>
                      <a:pt x="764" y="1352"/>
                      <a:pt x="764" y="1310"/>
                    </a:cubicBezTo>
                    <a:cubicBezTo>
                      <a:pt x="764" y="1268"/>
                      <a:pt x="798" y="1234"/>
                      <a:pt x="840" y="1234"/>
                    </a:cubicBezTo>
                    <a:close/>
                    <a:moveTo>
                      <a:pt x="967" y="1447"/>
                    </a:moveTo>
                    <a:cubicBezTo>
                      <a:pt x="995" y="1447"/>
                      <a:pt x="1017" y="1470"/>
                      <a:pt x="1017" y="1498"/>
                    </a:cubicBezTo>
                    <a:cubicBezTo>
                      <a:pt x="1017" y="1526"/>
                      <a:pt x="995" y="1548"/>
                      <a:pt x="967" y="1548"/>
                    </a:cubicBezTo>
                    <a:cubicBezTo>
                      <a:pt x="939" y="1548"/>
                      <a:pt x="916" y="1526"/>
                      <a:pt x="916" y="1498"/>
                    </a:cubicBezTo>
                    <a:cubicBezTo>
                      <a:pt x="916" y="1470"/>
                      <a:pt x="939" y="1447"/>
                      <a:pt x="967" y="1447"/>
                    </a:cubicBezTo>
                    <a:close/>
                    <a:moveTo>
                      <a:pt x="960" y="1204"/>
                    </a:moveTo>
                    <a:cubicBezTo>
                      <a:pt x="960" y="1172"/>
                      <a:pt x="986" y="1147"/>
                      <a:pt x="1017" y="1147"/>
                    </a:cubicBezTo>
                    <a:cubicBezTo>
                      <a:pt x="1049" y="1147"/>
                      <a:pt x="1074" y="1172"/>
                      <a:pt x="1074" y="1204"/>
                    </a:cubicBezTo>
                    <a:cubicBezTo>
                      <a:pt x="1074" y="1235"/>
                      <a:pt x="1049" y="1260"/>
                      <a:pt x="1017" y="1260"/>
                    </a:cubicBezTo>
                    <a:cubicBezTo>
                      <a:pt x="986" y="1260"/>
                      <a:pt x="960" y="1235"/>
                      <a:pt x="960" y="1204"/>
                    </a:cubicBezTo>
                    <a:close/>
                    <a:moveTo>
                      <a:pt x="1150" y="1310"/>
                    </a:moveTo>
                    <a:cubicBezTo>
                      <a:pt x="1192" y="1310"/>
                      <a:pt x="1226" y="1344"/>
                      <a:pt x="1226" y="1386"/>
                    </a:cubicBezTo>
                    <a:cubicBezTo>
                      <a:pt x="1226" y="1428"/>
                      <a:pt x="1192" y="1462"/>
                      <a:pt x="1150" y="1462"/>
                    </a:cubicBezTo>
                    <a:cubicBezTo>
                      <a:pt x="1108" y="1462"/>
                      <a:pt x="1074" y="1428"/>
                      <a:pt x="1074" y="1386"/>
                    </a:cubicBezTo>
                    <a:cubicBezTo>
                      <a:pt x="1074" y="1344"/>
                      <a:pt x="1108" y="1310"/>
                      <a:pt x="1150" y="1310"/>
                    </a:cubicBezTo>
                    <a:close/>
                    <a:moveTo>
                      <a:pt x="1176" y="1174"/>
                    </a:moveTo>
                    <a:cubicBezTo>
                      <a:pt x="1134" y="1174"/>
                      <a:pt x="1100" y="1140"/>
                      <a:pt x="1100" y="1098"/>
                    </a:cubicBezTo>
                    <a:cubicBezTo>
                      <a:pt x="1100" y="1056"/>
                      <a:pt x="1134" y="1022"/>
                      <a:pt x="1176" y="1022"/>
                    </a:cubicBezTo>
                    <a:cubicBezTo>
                      <a:pt x="1218" y="1022"/>
                      <a:pt x="1252" y="1056"/>
                      <a:pt x="1252" y="1098"/>
                    </a:cubicBezTo>
                    <a:cubicBezTo>
                      <a:pt x="1252" y="1140"/>
                      <a:pt x="1218" y="1174"/>
                      <a:pt x="1176" y="1174"/>
                    </a:cubicBezTo>
                    <a:close/>
                    <a:moveTo>
                      <a:pt x="1308" y="1184"/>
                    </a:moveTo>
                    <a:cubicBezTo>
                      <a:pt x="1338" y="1184"/>
                      <a:pt x="1363" y="1209"/>
                      <a:pt x="1363" y="1239"/>
                    </a:cubicBezTo>
                    <a:cubicBezTo>
                      <a:pt x="1363" y="1270"/>
                      <a:pt x="1338" y="1295"/>
                      <a:pt x="1308" y="1295"/>
                    </a:cubicBezTo>
                    <a:cubicBezTo>
                      <a:pt x="1277" y="1295"/>
                      <a:pt x="1252" y="1270"/>
                      <a:pt x="1252" y="1239"/>
                    </a:cubicBezTo>
                    <a:cubicBezTo>
                      <a:pt x="1252" y="1209"/>
                      <a:pt x="1277" y="1184"/>
                      <a:pt x="1308" y="1184"/>
                    </a:cubicBezTo>
                    <a:close/>
                    <a:moveTo>
                      <a:pt x="1332" y="1101"/>
                    </a:moveTo>
                    <a:cubicBezTo>
                      <a:pt x="1332" y="1055"/>
                      <a:pt x="1370" y="1017"/>
                      <a:pt x="1416" y="1017"/>
                    </a:cubicBezTo>
                    <a:cubicBezTo>
                      <a:pt x="1462" y="1017"/>
                      <a:pt x="1499" y="1055"/>
                      <a:pt x="1499" y="1101"/>
                    </a:cubicBezTo>
                    <a:cubicBezTo>
                      <a:pt x="1499" y="1147"/>
                      <a:pt x="1462" y="1184"/>
                      <a:pt x="1416" y="1184"/>
                    </a:cubicBezTo>
                    <a:cubicBezTo>
                      <a:pt x="1370" y="1184"/>
                      <a:pt x="1332" y="1147"/>
                      <a:pt x="1332" y="1101"/>
                    </a:cubicBezTo>
                    <a:close/>
                    <a:moveTo>
                      <a:pt x="1505" y="1317"/>
                    </a:moveTo>
                    <a:cubicBezTo>
                      <a:pt x="1577" y="1317"/>
                      <a:pt x="1635" y="1375"/>
                      <a:pt x="1635" y="1447"/>
                    </a:cubicBezTo>
                    <a:cubicBezTo>
                      <a:pt x="1635" y="1519"/>
                      <a:pt x="1577" y="1577"/>
                      <a:pt x="1505" y="1577"/>
                    </a:cubicBezTo>
                    <a:cubicBezTo>
                      <a:pt x="1434" y="1577"/>
                      <a:pt x="1375" y="1519"/>
                      <a:pt x="1375" y="1447"/>
                    </a:cubicBezTo>
                    <a:cubicBezTo>
                      <a:pt x="1375" y="1375"/>
                      <a:pt x="1434" y="1317"/>
                      <a:pt x="1505" y="1317"/>
                    </a:cubicBezTo>
                    <a:close/>
                    <a:moveTo>
                      <a:pt x="1608" y="982"/>
                    </a:moveTo>
                    <a:cubicBezTo>
                      <a:pt x="1512" y="982"/>
                      <a:pt x="1434" y="904"/>
                      <a:pt x="1434" y="808"/>
                    </a:cubicBezTo>
                    <a:cubicBezTo>
                      <a:pt x="1434" y="712"/>
                      <a:pt x="1512" y="634"/>
                      <a:pt x="1608" y="634"/>
                    </a:cubicBezTo>
                    <a:cubicBezTo>
                      <a:pt x="1704" y="634"/>
                      <a:pt x="1782" y="712"/>
                      <a:pt x="1782" y="808"/>
                    </a:cubicBezTo>
                    <a:cubicBezTo>
                      <a:pt x="1782" y="904"/>
                      <a:pt x="1704" y="982"/>
                      <a:pt x="1608" y="982"/>
                    </a:cubicBezTo>
                    <a:close/>
                    <a:moveTo>
                      <a:pt x="1782" y="722"/>
                    </a:moveTo>
                    <a:cubicBezTo>
                      <a:pt x="1782" y="688"/>
                      <a:pt x="1810" y="660"/>
                      <a:pt x="1844" y="660"/>
                    </a:cubicBezTo>
                    <a:cubicBezTo>
                      <a:pt x="1878" y="660"/>
                      <a:pt x="1906" y="688"/>
                      <a:pt x="1906" y="722"/>
                    </a:cubicBezTo>
                    <a:cubicBezTo>
                      <a:pt x="1906" y="756"/>
                      <a:pt x="1878" y="784"/>
                      <a:pt x="1844" y="784"/>
                    </a:cubicBezTo>
                    <a:cubicBezTo>
                      <a:pt x="1810" y="784"/>
                      <a:pt x="1782" y="756"/>
                      <a:pt x="1782" y="722"/>
                    </a:cubicBezTo>
                    <a:close/>
                    <a:moveTo>
                      <a:pt x="1888" y="958"/>
                    </a:moveTo>
                    <a:cubicBezTo>
                      <a:pt x="1864" y="958"/>
                      <a:pt x="1845" y="939"/>
                      <a:pt x="1845" y="916"/>
                    </a:cubicBezTo>
                    <a:cubicBezTo>
                      <a:pt x="1845" y="892"/>
                      <a:pt x="1864" y="873"/>
                      <a:pt x="1888" y="873"/>
                    </a:cubicBezTo>
                    <a:cubicBezTo>
                      <a:pt x="1911" y="873"/>
                      <a:pt x="1930" y="892"/>
                      <a:pt x="1930" y="916"/>
                    </a:cubicBezTo>
                    <a:cubicBezTo>
                      <a:pt x="1930" y="939"/>
                      <a:pt x="1911" y="958"/>
                      <a:pt x="1888" y="958"/>
                    </a:cubicBezTo>
                    <a:close/>
                    <a:moveTo>
                      <a:pt x="1772" y="155"/>
                    </a:moveTo>
                    <a:cubicBezTo>
                      <a:pt x="1813" y="155"/>
                      <a:pt x="1846" y="188"/>
                      <a:pt x="1846" y="229"/>
                    </a:cubicBezTo>
                    <a:cubicBezTo>
                      <a:pt x="1846" y="269"/>
                      <a:pt x="1813" y="302"/>
                      <a:pt x="1772" y="302"/>
                    </a:cubicBezTo>
                    <a:cubicBezTo>
                      <a:pt x="1731" y="302"/>
                      <a:pt x="1698" y="269"/>
                      <a:pt x="1698" y="229"/>
                    </a:cubicBezTo>
                    <a:cubicBezTo>
                      <a:pt x="1698" y="188"/>
                      <a:pt x="1731" y="155"/>
                      <a:pt x="1772" y="155"/>
                    </a:cubicBezTo>
                    <a:close/>
                    <a:moveTo>
                      <a:pt x="1671" y="511"/>
                    </a:moveTo>
                    <a:cubicBezTo>
                      <a:pt x="1671" y="539"/>
                      <a:pt x="1649" y="560"/>
                      <a:pt x="1622" y="560"/>
                    </a:cubicBezTo>
                    <a:cubicBezTo>
                      <a:pt x="1595" y="560"/>
                      <a:pt x="1573" y="539"/>
                      <a:pt x="1573" y="511"/>
                    </a:cubicBezTo>
                    <a:cubicBezTo>
                      <a:pt x="1573" y="484"/>
                      <a:pt x="1595" y="462"/>
                      <a:pt x="1622" y="462"/>
                    </a:cubicBezTo>
                    <a:cubicBezTo>
                      <a:pt x="1649" y="462"/>
                      <a:pt x="1671" y="484"/>
                      <a:pt x="1671" y="511"/>
                    </a:cubicBezTo>
                    <a:close/>
                    <a:moveTo>
                      <a:pt x="1461" y="155"/>
                    </a:moveTo>
                    <a:cubicBezTo>
                      <a:pt x="1557" y="155"/>
                      <a:pt x="1635" y="233"/>
                      <a:pt x="1635" y="329"/>
                    </a:cubicBezTo>
                    <a:cubicBezTo>
                      <a:pt x="1635" y="425"/>
                      <a:pt x="1557" y="503"/>
                      <a:pt x="1461" y="503"/>
                    </a:cubicBezTo>
                    <a:cubicBezTo>
                      <a:pt x="1365" y="503"/>
                      <a:pt x="1287" y="425"/>
                      <a:pt x="1287" y="329"/>
                    </a:cubicBezTo>
                    <a:cubicBezTo>
                      <a:pt x="1287" y="233"/>
                      <a:pt x="1365" y="155"/>
                      <a:pt x="1461" y="155"/>
                    </a:cubicBezTo>
                    <a:close/>
                    <a:moveTo>
                      <a:pt x="1375" y="508"/>
                    </a:moveTo>
                    <a:cubicBezTo>
                      <a:pt x="1424" y="508"/>
                      <a:pt x="1463" y="547"/>
                      <a:pt x="1463" y="596"/>
                    </a:cubicBezTo>
                    <a:cubicBezTo>
                      <a:pt x="1463" y="645"/>
                      <a:pt x="1424" y="684"/>
                      <a:pt x="1375" y="684"/>
                    </a:cubicBezTo>
                    <a:cubicBezTo>
                      <a:pt x="1327" y="684"/>
                      <a:pt x="1287" y="645"/>
                      <a:pt x="1287" y="596"/>
                    </a:cubicBezTo>
                    <a:cubicBezTo>
                      <a:pt x="1287" y="547"/>
                      <a:pt x="1327" y="508"/>
                      <a:pt x="1375" y="508"/>
                    </a:cubicBezTo>
                    <a:close/>
                    <a:moveTo>
                      <a:pt x="1342" y="873"/>
                    </a:moveTo>
                    <a:cubicBezTo>
                      <a:pt x="1372" y="873"/>
                      <a:pt x="1396" y="898"/>
                      <a:pt x="1396" y="928"/>
                    </a:cubicBezTo>
                    <a:cubicBezTo>
                      <a:pt x="1396" y="958"/>
                      <a:pt x="1372" y="982"/>
                      <a:pt x="1342" y="982"/>
                    </a:cubicBezTo>
                    <a:cubicBezTo>
                      <a:pt x="1312" y="982"/>
                      <a:pt x="1287" y="958"/>
                      <a:pt x="1287" y="928"/>
                    </a:cubicBezTo>
                    <a:cubicBezTo>
                      <a:pt x="1287" y="898"/>
                      <a:pt x="1312" y="873"/>
                      <a:pt x="1342" y="873"/>
                    </a:cubicBezTo>
                    <a:close/>
                    <a:moveTo>
                      <a:pt x="1278" y="762"/>
                    </a:moveTo>
                    <a:cubicBezTo>
                      <a:pt x="1278" y="819"/>
                      <a:pt x="1232" y="864"/>
                      <a:pt x="1176" y="864"/>
                    </a:cubicBezTo>
                    <a:cubicBezTo>
                      <a:pt x="1120" y="864"/>
                      <a:pt x="1074" y="819"/>
                      <a:pt x="1074" y="762"/>
                    </a:cubicBezTo>
                    <a:cubicBezTo>
                      <a:pt x="1074" y="706"/>
                      <a:pt x="1120" y="660"/>
                      <a:pt x="1176" y="660"/>
                    </a:cubicBezTo>
                    <a:cubicBezTo>
                      <a:pt x="1232" y="660"/>
                      <a:pt x="1278" y="706"/>
                      <a:pt x="1278" y="762"/>
                    </a:cubicBezTo>
                    <a:close/>
                    <a:moveTo>
                      <a:pt x="1161" y="155"/>
                    </a:moveTo>
                    <a:cubicBezTo>
                      <a:pt x="1209" y="155"/>
                      <a:pt x="1248" y="194"/>
                      <a:pt x="1248" y="242"/>
                    </a:cubicBezTo>
                    <a:cubicBezTo>
                      <a:pt x="1248" y="290"/>
                      <a:pt x="1209" y="329"/>
                      <a:pt x="1161" y="329"/>
                    </a:cubicBezTo>
                    <a:cubicBezTo>
                      <a:pt x="1113" y="329"/>
                      <a:pt x="1074" y="290"/>
                      <a:pt x="1074" y="242"/>
                    </a:cubicBezTo>
                    <a:cubicBezTo>
                      <a:pt x="1074" y="194"/>
                      <a:pt x="1113" y="155"/>
                      <a:pt x="1161" y="155"/>
                    </a:cubicBezTo>
                    <a:close/>
                    <a:moveTo>
                      <a:pt x="900" y="288"/>
                    </a:moveTo>
                    <a:cubicBezTo>
                      <a:pt x="996" y="288"/>
                      <a:pt x="1074" y="366"/>
                      <a:pt x="1074" y="462"/>
                    </a:cubicBezTo>
                    <a:cubicBezTo>
                      <a:pt x="1074" y="558"/>
                      <a:pt x="996" y="636"/>
                      <a:pt x="900" y="636"/>
                    </a:cubicBezTo>
                    <a:cubicBezTo>
                      <a:pt x="804" y="636"/>
                      <a:pt x="726" y="558"/>
                      <a:pt x="726" y="462"/>
                    </a:cubicBezTo>
                    <a:cubicBezTo>
                      <a:pt x="726" y="366"/>
                      <a:pt x="804" y="288"/>
                      <a:pt x="900" y="288"/>
                    </a:cubicBezTo>
                    <a:close/>
                    <a:moveTo>
                      <a:pt x="667" y="108"/>
                    </a:moveTo>
                    <a:cubicBezTo>
                      <a:pt x="721" y="108"/>
                      <a:pt x="764" y="152"/>
                      <a:pt x="764" y="205"/>
                    </a:cubicBezTo>
                    <a:cubicBezTo>
                      <a:pt x="764" y="259"/>
                      <a:pt x="721" y="302"/>
                      <a:pt x="667" y="302"/>
                    </a:cubicBezTo>
                    <a:cubicBezTo>
                      <a:pt x="614" y="302"/>
                      <a:pt x="570" y="259"/>
                      <a:pt x="570" y="205"/>
                    </a:cubicBezTo>
                    <a:cubicBezTo>
                      <a:pt x="570" y="152"/>
                      <a:pt x="614" y="108"/>
                      <a:pt x="667" y="108"/>
                    </a:cubicBezTo>
                    <a:close/>
                    <a:moveTo>
                      <a:pt x="573" y="390"/>
                    </a:moveTo>
                    <a:cubicBezTo>
                      <a:pt x="594" y="390"/>
                      <a:pt x="611" y="407"/>
                      <a:pt x="611" y="428"/>
                    </a:cubicBezTo>
                    <a:cubicBezTo>
                      <a:pt x="611" y="449"/>
                      <a:pt x="594" y="466"/>
                      <a:pt x="573" y="466"/>
                    </a:cubicBezTo>
                    <a:cubicBezTo>
                      <a:pt x="552" y="466"/>
                      <a:pt x="535" y="449"/>
                      <a:pt x="535" y="428"/>
                    </a:cubicBezTo>
                    <a:cubicBezTo>
                      <a:pt x="535" y="407"/>
                      <a:pt x="552" y="390"/>
                      <a:pt x="573" y="390"/>
                    </a:cubicBezTo>
                    <a:close/>
                    <a:moveTo>
                      <a:pt x="535" y="560"/>
                    </a:moveTo>
                    <a:cubicBezTo>
                      <a:pt x="577" y="560"/>
                      <a:pt x="611" y="594"/>
                      <a:pt x="611" y="636"/>
                    </a:cubicBezTo>
                    <a:cubicBezTo>
                      <a:pt x="611" y="678"/>
                      <a:pt x="577" y="712"/>
                      <a:pt x="535" y="712"/>
                    </a:cubicBezTo>
                    <a:cubicBezTo>
                      <a:pt x="493" y="712"/>
                      <a:pt x="459" y="678"/>
                      <a:pt x="459" y="636"/>
                    </a:cubicBezTo>
                    <a:cubicBezTo>
                      <a:pt x="459" y="594"/>
                      <a:pt x="493" y="560"/>
                      <a:pt x="535" y="560"/>
                    </a:cubicBezTo>
                    <a:close/>
                    <a:moveTo>
                      <a:pt x="366" y="258"/>
                    </a:moveTo>
                    <a:cubicBezTo>
                      <a:pt x="423" y="258"/>
                      <a:pt x="468" y="304"/>
                      <a:pt x="468" y="360"/>
                    </a:cubicBezTo>
                    <a:cubicBezTo>
                      <a:pt x="468" y="417"/>
                      <a:pt x="423" y="462"/>
                      <a:pt x="366" y="462"/>
                    </a:cubicBezTo>
                    <a:cubicBezTo>
                      <a:pt x="310" y="462"/>
                      <a:pt x="264" y="417"/>
                      <a:pt x="264" y="360"/>
                    </a:cubicBezTo>
                    <a:cubicBezTo>
                      <a:pt x="264" y="304"/>
                      <a:pt x="310" y="258"/>
                      <a:pt x="366" y="258"/>
                    </a:cubicBezTo>
                    <a:close/>
                    <a:moveTo>
                      <a:pt x="280" y="560"/>
                    </a:moveTo>
                    <a:cubicBezTo>
                      <a:pt x="349" y="560"/>
                      <a:pt x="404" y="616"/>
                      <a:pt x="404" y="684"/>
                    </a:cubicBezTo>
                    <a:cubicBezTo>
                      <a:pt x="404" y="752"/>
                      <a:pt x="349" y="808"/>
                      <a:pt x="280" y="808"/>
                    </a:cubicBezTo>
                    <a:cubicBezTo>
                      <a:pt x="212" y="808"/>
                      <a:pt x="157" y="752"/>
                      <a:pt x="157" y="684"/>
                    </a:cubicBezTo>
                    <a:cubicBezTo>
                      <a:pt x="157" y="616"/>
                      <a:pt x="212" y="560"/>
                      <a:pt x="280" y="560"/>
                    </a:cubicBezTo>
                    <a:close/>
                    <a:moveTo>
                      <a:pt x="141" y="186"/>
                    </a:moveTo>
                    <a:cubicBezTo>
                      <a:pt x="170" y="186"/>
                      <a:pt x="192" y="209"/>
                      <a:pt x="192" y="237"/>
                    </a:cubicBezTo>
                    <a:cubicBezTo>
                      <a:pt x="192" y="266"/>
                      <a:pt x="170" y="288"/>
                      <a:pt x="141" y="288"/>
                    </a:cubicBezTo>
                    <a:cubicBezTo>
                      <a:pt x="113" y="288"/>
                      <a:pt x="90" y="266"/>
                      <a:pt x="90" y="237"/>
                    </a:cubicBezTo>
                    <a:cubicBezTo>
                      <a:pt x="90" y="209"/>
                      <a:pt x="113" y="186"/>
                      <a:pt x="141" y="186"/>
                    </a:cubicBezTo>
                    <a:close/>
                    <a:moveTo>
                      <a:pt x="120" y="390"/>
                    </a:moveTo>
                    <a:cubicBezTo>
                      <a:pt x="160" y="390"/>
                      <a:pt x="192" y="423"/>
                      <a:pt x="192" y="462"/>
                    </a:cubicBezTo>
                    <a:cubicBezTo>
                      <a:pt x="192" y="502"/>
                      <a:pt x="160" y="534"/>
                      <a:pt x="120" y="534"/>
                    </a:cubicBezTo>
                    <a:cubicBezTo>
                      <a:pt x="81" y="534"/>
                      <a:pt x="48" y="502"/>
                      <a:pt x="48" y="462"/>
                    </a:cubicBezTo>
                    <a:cubicBezTo>
                      <a:pt x="48" y="423"/>
                      <a:pt x="81" y="390"/>
                      <a:pt x="120" y="390"/>
                    </a:cubicBezTo>
                    <a:close/>
                    <a:moveTo>
                      <a:pt x="120" y="1174"/>
                    </a:moveTo>
                    <a:cubicBezTo>
                      <a:pt x="160" y="1174"/>
                      <a:pt x="192" y="1207"/>
                      <a:pt x="192" y="1246"/>
                    </a:cubicBezTo>
                    <a:cubicBezTo>
                      <a:pt x="192" y="1286"/>
                      <a:pt x="160" y="1318"/>
                      <a:pt x="120" y="1318"/>
                    </a:cubicBezTo>
                    <a:cubicBezTo>
                      <a:pt x="81" y="1318"/>
                      <a:pt x="48" y="1286"/>
                      <a:pt x="48" y="1246"/>
                    </a:cubicBezTo>
                    <a:cubicBezTo>
                      <a:pt x="48" y="1207"/>
                      <a:pt x="81" y="1174"/>
                      <a:pt x="120" y="1174"/>
                    </a:cubicBezTo>
                    <a:close/>
                    <a:moveTo>
                      <a:pt x="160" y="1884"/>
                    </a:moveTo>
                    <a:cubicBezTo>
                      <a:pt x="98" y="1884"/>
                      <a:pt x="48" y="1834"/>
                      <a:pt x="48" y="1773"/>
                    </a:cubicBezTo>
                    <a:cubicBezTo>
                      <a:pt x="48" y="1711"/>
                      <a:pt x="98" y="1661"/>
                      <a:pt x="160" y="1661"/>
                    </a:cubicBezTo>
                    <a:cubicBezTo>
                      <a:pt x="221" y="1661"/>
                      <a:pt x="271" y="1711"/>
                      <a:pt x="271" y="1773"/>
                    </a:cubicBezTo>
                    <a:cubicBezTo>
                      <a:pt x="271" y="1834"/>
                      <a:pt x="221" y="1884"/>
                      <a:pt x="160" y="1884"/>
                    </a:cubicBezTo>
                    <a:close/>
                    <a:moveTo>
                      <a:pt x="366" y="2049"/>
                    </a:moveTo>
                    <a:cubicBezTo>
                      <a:pt x="310" y="2049"/>
                      <a:pt x="264" y="2004"/>
                      <a:pt x="264" y="1947"/>
                    </a:cubicBezTo>
                    <a:cubicBezTo>
                      <a:pt x="264" y="1891"/>
                      <a:pt x="310" y="1845"/>
                      <a:pt x="366" y="1845"/>
                    </a:cubicBezTo>
                    <a:cubicBezTo>
                      <a:pt x="423" y="1845"/>
                      <a:pt x="468" y="1891"/>
                      <a:pt x="468" y="1947"/>
                    </a:cubicBezTo>
                    <a:cubicBezTo>
                      <a:pt x="468" y="2004"/>
                      <a:pt x="423" y="2049"/>
                      <a:pt x="366" y="2049"/>
                    </a:cubicBezTo>
                    <a:close/>
                    <a:moveTo>
                      <a:pt x="396" y="1717"/>
                    </a:moveTo>
                    <a:cubicBezTo>
                      <a:pt x="284" y="1717"/>
                      <a:pt x="192" y="1626"/>
                      <a:pt x="192" y="1514"/>
                    </a:cubicBezTo>
                    <a:cubicBezTo>
                      <a:pt x="192" y="1401"/>
                      <a:pt x="284" y="1310"/>
                      <a:pt x="396" y="1310"/>
                    </a:cubicBezTo>
                    <a:cubicBezTo>
                      <a:pt x="508" y="1310"/>
                      <a:pt x="599" y="1401"/>
                      <a:pt x="599" y="1514"/>
                    </a:cubicBezTo>
                    <a:cubicBezTo>
                      <a:pt x="599" y="1626"/>
                      <a:pt x="508" y="1717"/>
                      <a:pt x="396" y="1717"/>
                    </a:cubicBezTo>
                    <a:close/>
                    <a:moveTo>
                      <a:pt x="687" y="1962"/>
                    </a:moveTo>
                    <a:cubicBezTo>
                      <a:pt x="623" y="1962"/>
                      <a:pt x="570" y="1910"/>
                      <a:pt x="570" y="1845"/>
                    </a:cubicBezTo>
                    <a:cubicBezTo>
                      <a:pt x="570" y="1781"/>
                      <a:pt x="623" y="1728"/>
                      <a:pt x="687" y="1728"/>
                    </a:cubicBezTo>
                    <a:cubicBezTo>
                      <a:pt x="752" y="1728"/>
                      <a:pt x="804" y="1781"/>
                      <a:pt x="804" y="1845"/>
                    </a:cubicBezTo>
                    <a:cubicBezTo>
                      <a:pt x="804" y="1910"/>
                      <a:pt x="752" y="1962"/>
                      <a:pt x="687" y="1962"/>
                    </a:cubicBezTo>
                    <a:close/>
                    <a:moveTo>
                      <a:pt x="754" y="1661"/>
                    </a:moveTo>
                    <a:cubicBezTo>
                      <a:pt x="706" y="1661"/>
                      <a:pt x="667" y="1623"/>
                      <a:pt x="667" y="1575"/>
                    </a:cubicBezTo>
                    <a:cubicBezTo>
                      <a:pt x="667" y="1527"/>
                      <a:pt x="706" y="1488"/>
                      <a:pt x="754" y="1488"/>
                    </a:cubicBezTo>
                    <a:cubicBezTo>
                      <a:pt x="802" y="1488"/>
                      <a:pt x="840" y="1527"/>
                      <a:pt x="840" y="1575"/>
                    </a:cubicBezTo>
                    <a:cubicBezTo>
                      <a:pt x="840" y="1623"/>
                      <a:pt x="802" y="1661"/>
                      <a:pt x="754" y="1661"/>
                    </a:cubicBezTo>
                    <a:close/>
                    <a:moveTo>
                      <a:pt x="906" y="2058"/>
                    </a:moveTo>
                    <a:cubicBezTo>
                      <a:pt x="870" y="2058"/>
                      <a:pt x="840" y="2028"/>
                      <a:pt x="840" y="1992"/>
                    </a:cubicBezTo>
                    <a:cubicBezTo>
                      <a:pt x="840" y="1955"/>
                      <a:pt x="870" y="1925"/>
                      <a:pt x="906" y="1925"/>
                    </a:cubicBezTo>
                    <a:cubicBezTo>
                      <a:pt x="943" y="1925"/>
                      <a:pt x="973" y="1955"/>
                      <a:pt x="973" y="1992"/>
                    </a:cubicBezTo>
                    <a:cubicBezTo>
                      <a:pt x="973" y="2028"/>
                      <a:pt x="943" y="2058"/>
                      <a:pt x="906" y="2058"/>
                    </a:cubicBezTo>
                    <a:close/>
                    <a:moveTo>
                      <a:pt x="1014" y="1858"/>
                    </a:moveTo>
                    <a:cubicBezTo>
                      <a:pt x="943" y="1858"/>
                      <a:pt x="884" y="1800"/>
                      <a:pt x="884" y="1728"/>
                    </a:cubicBezTo>
                    <a:cubicBezTo>
                      <a:pt x="884" y="1657"/>
                      <a:pt x="943" y="1598"/>
                      <a:pt x="1014" y="1598"/>
                    </a:cubicBezTo>
                    <a:cubicBezTo>
                      <a:pt x="1086" y="1598"/>
                      <a:pt x="1144" y="1657"/>
                      <a:pt x="1144" y="1728"/>
                    </a:cubicBezTo>
                    <a:cubicBezTo>
                      <a:pt x="1144" y="1800"/>
                      <a:pt x="1086" y="1858"/>
                      <a:pt x="1014" y="1858"/>
                    </a:cubicBezTo>
                    <a:close/>
                    <a:moveTo>
                      <a:pt x="1231" y="2058"/>
                    </a:moveTo>
                    <a:cubicBezTo>
                      <a:pt x="1183" y="2058"/>
                      <a:pt x="1144" y="2019"/>
                      <a:pt x="1144" y="1971"/>
                    </a:cubicBezTo>
                    <a:cubicBezTo>
                      <a:pt x="1144" y="1923"/>
                      <a:pt x="1183" y="1884"/>
                      <a:pt x="1231" y="1884"/>
                    </a:cubicBezTo>
                    <a:cubicBezTo>
                      <a:pt x="1279" y="1884"/>
                      <a:pt x="1318" y="1923"/>
                      <a:pt x="1318" y="1971"/>
                    </a:cubicBezTo>
                    <a:cubicBezTo>
                      <a:pt x="1318" y="2019"/>
                      <a:pt x="1279" y="2058"/>
                      <a:pt x="1231" y="2058"/>
                    </a:cubicBezTo>
                    <a:close/>
                    <a:moveTo>
                      <a:pt x="1226" y="1606"/>
                    </a:moveTo>
                    <a:cubicBezTo>
                      <a:pt x="1226" y="1555"/>
                      <a:pt x="1267" y="1514"/>
                      <a:pt x="1318" y="1514"/>
                    </a:cubicBezTo>
                    <a:cubicBezTo>
                      <a:pt x="1369" y="1514"/>
                      <a:pt x="1411" y="1555"/>
                      <a:pt x="1411" y="1606"/>
                    </a:cubicBezTo>
                    <a:cubicBezTo>
                      <a:pt x="1411" y="1657"/>
                      <a:pt x="1369" y="1698"/>
                      <a:pt x="1318" y="1698"/>
                    </a:cubicBezTo>
                    <a:cubicBezTo>
                      <a:pt x="1267" y="1698"/>
                      <a:pt x="1226" y="1657"/>
                      <a:pt x="1226" y="1606"/>
                    </a:cubicBezTo>
                    <a:close/>
                    <a:moveTo>
                      <a:pt x="1416" y="1884"/>
                    </a:moveTo>
                    <a:cubicBezTo>
                      <a:pt x="1370" y="1884"/>
                      <a:pt x="1332" y="1847"/>
                      <a:pt x="1332" y="1801"/>
                    </a:cubicBezTo>
                    <a:cubicBezTo>
                      <a:pt x="1332" y="1755"/>
                      <a:pt x="1370" y="1717"/>
                      <a:pt x="1416" y="1717"/>
                    </a:cubicBezTo>
                    <a:cubicBezTo>
                      <a:pt x="1462" y="1717"/>
                      <a:pt x="1499" y="1755"/>
                      <a:pt x="1499" y="1801"/>
                    </a:cubicBezTo>
                    <a:cubicBezTo>
                      <a:pt x="1499" y="1847"/>
                      <a:pt x="1462" y="1884"/>
                      <a:pt x="1416" y="1884"/>
                    </a:cubicBezTo>
                    <a:close/>
                    <a:moveTo>
                      <a:pt x="1557" y="1764"/>
                    </a:moveTo>
                    <a:cubicBezTo>
                      <a:pt x="1528" y="1764"/>
                      <a:pt x="1505" y="1741"/>
                      <a:pt x="1505" y="1713"/>
                    </a:cubicBezTo>
                    <a:cubicBezTo>
                      <a:pt x="1505" y="1684"/>
                      <a:pt x="1528" y="1661"/>
                      <a:pt x="1557" y="1661"/>
                    </a:cubicBezTo>
                    <a:cubicBezTo>
                      <a:pt x="1585" y="1661"/>
                      <a:pt x="1608" y="1684"/>
                      <a:pt x="1608" y="1713"/>
                    </a:cubicBezTo>
                    <a:cubicBezTo>
                      <a:pt x="1608" y="1741"/>
                      <a:pt x="1585" y="1764"/>
                      <a:pt x="1557" y="1764"/>
                    </a:cubicBezTo>
                    <a:close/>
                    <a:moveTo>
                      <a:pt x="1740" y="2068"/>
                    </a:moveTo>
                    <a:cubicBezTo>
                      <a:pt x="1682" y="2068"/>
                      <a:pt x="1635" y="2021"/>
                      <a:pt x="1635" y="1963"/>
                    </a:cubicBezTo>
                    <a:cubicBezTo>
                      <a:pt x="1635" y="1905"/>
                      <a:pt x="1682" y="1858"/>
                      <a:pt x="1740" y="1858"/>
                    </a:cubicBezTo>
                    <a:cubicBezTo>
                      <a:pt x="1798" y="1858"/>
                      <a:pt x="1845" y="1905"/>
                      <a:pt x="1845" y="1963"/>
                    </a:cubicBezTo>
                    <a:cubicBezTo>
                      <a:pt x="1845" y="2021"/>
                      <a:pt x="1798" y="2068"/>
                      <a:pt x="1740" y="2068"/>
                    </a:cubicBezTo>
                    <a:close/>
                    <a:moveTo>
                      <a:pt x="1671" y="1632"/>
                    </a:moveTo>
                    <a:cubicBezTo>
                      <a:pt x="1671" y="1536"/>
                      <a:pt x="1749" y="1458"/>
                      <a:pt x="1845" y="1458"/>
                    </a:cubicBezTo>
                    <a:cubicBezTo>
                      <a:pt x="1942" y="1458"/>
                      <a:pt x="2020" y="1536"/>
                      <a:pt x="2020" y="1632"/>
                    </a:cubicBezTo>
                    <a:cubicBezTo>
                      <a:pt x="2020" y="1728"/>
                      <a:pt x="1942" y="1806"/>
                      <a:pt x="1845" y="1806"/>
                    </a:cubicBezTo>
                    <a:cubicBezTo>
                      <a:pt x="1749" y="1806"/>
                      <a:pt x="1671" y="1728"/>
                      <a:pt x="1671" y="1632"/>
                    </a:cubicBezTo>
                    <a:close/>
                    <a:moveTo>
                      <a:pt x="2000" y="2049"/>
                    </a:moveTo>
                    <a:cubicBezTo>
                      <a:pt x="1966" y="2049"/>
                      <a:pt x="1938" y="2022"/>
                      <a:pt x="1938" y="1987"/>
                    </a:cubicBezTo>
                    <a:cubicBezTo>
                      <a:pt x="1938" y="1953"/>
                      <a:pt x="1966" y="1925"/>
                      <a:pt x="2000" y="1925"/>
                    </a:cubicBezTo>
                    <a:cubicBezTo>
                      <a:pt x="2034" y="1925"/>
                      <a:pt x="2062" y="1953"/>
                      <a:pt x="2062" y="1987"/>
                    </a:cubicBezTo>
                    <a:cubicBezTo>
                      <a:pt x="2062" y="2022"/>
                      <a:pt x="2034" y="2049"/>
                      <a:pt x="2000" y="2049"/>
                    </a:cubicBezTo>
                    <a:close/>
                    <a:moveTo>
                      <a:pt x="1988" y="1379"/>
                    </a:moveTo>
                    <a:cubicBezTo>
                      <a:pt x="1988" y="1332"/>
                      <a:pt x="2026" y="1295"/>
                      <a:pt x="2072" y="1295"/>
                    </a:cubicBezTo>
                    <a:cubicBezTo>
                      <a:pt x="2118" y="1295"/>
                      <a:pt x="2156" y="1332"/>
                      <a:pt x="2156" y="1379"/>
                    </a:cubicBezTo>
                    <a:cubicBezTo>
                      <a:pt x="2156" y="1425"/>
                      <a:pt x="2118" y="1462"/>
                      <a:pt x="2072" y="1462"/>
                    </a:cubicBezTo>
                    <a:cubicBezTo>
                      <a:pt x="2026" y="1462"/>
                      <a:pt x="1988" y="1425"/>
                      <a:pt x="1988" y="1379"/>
                    </a:cubicBezTo>
                    <a:close/>
                    <a:moveTo>
                      <a:pt x="2180" y="1925"/>
                    </a:moveTo>
                    <a:cubicBezTo>
                      <a:pt x="2130" y="1925"/>
                      <a:pt x="2090" y="1885"/>
                      <a:pt x="2090" y="1836"/>
                    </a:cubicBezTo>
                    <a:cubicBezTo>
                      <a:pt x="2090" y="1786"/>
                      <a:pt x="2130" y="1746"/>
                      <a:pt x="2180" y="1746"/>
                    </a:cubicBezTo>
                    <a:cubicBezTo>
                      <a:pt x="2229" y="1746"/>
                      <a:pt x="2269" y="1786"/>
                      <a:pt x="2269" y="1836"/>
                    </a:cubicBezTo>
                    <a:cubicBezTo>
                      <a:pt x="2269" y="1885"/>
                      <a:pt x="2229" y="1925"/>
                      <a:pt x="2180" y="1925"/>
                    </a:cubicBezTo>
                    <a:close/>
                    <a:moveTo>
                      <a:pt x="2320" y="2049"/>
                    </a:moveTo>
                    <a:cubicBezTo>
                      <a:pt x="2292" y="2049"/>
                      <a:pt x="2269" y="2027"/>
                      <a:pt x="2269" y="1998"/>
                    </a:cubicBezTo>
                    <a:cubicBezTo>
                      <a:pt x="2269" y="1970"/>
                      <a:pt x="2292" y="1947"/>
                      <a:pt x="2320" y="1947"/>
                    </a:cubicBezTo>
                    <a:cubicBezTo>
                      <a:pt x="2348" y="1947"/>
                      <a:pt x="2371" y="1970"/>
                      <a:pt x="2371" y="1998"/>
                    </a:cubicBezTo>
                    <a:cubicBezTo>
                      <a:pt x="2371" y="2027"/>
                      <a:pt x="2348" y="2049"/>
                      <a:pt x="2320" y="2049"/>
                    </a:cubicBezTo>
                    <a:close/>
                    <a:moveTo>
                      <a:pt x="2319" y="1534"/>
                    </a:moveTo>
                    <a:cubicBezTo>
                      <a:pt x="2277" y="1534"/>
                      <a:pt x="2243" y="1500"/>
                      <a:pt x="2243" y="1458"/>
                    </a:cubicBezTo>
                    <a:cubicBezTo>
                      <a:pt x="2243" y="1416"/>
                      <a:pt x="2277" y="1382"/>
                      <a:pt x="2319" y="1382"/>
                    </a:cubicBezTo>
                    <a:cubicBezTo>
                      <a:pt x="2361" y="1382"/>
                      <a:pt x="2395" y="1416"/>
                      <a:pt x="2395" y="1458"/>
                    </a:cubicBezTo>
                    <a:cubicBezTo>
                      <a:pt x="2395" y="1500"/>
                      <a:pt x="2361" y="1534"/>
                      <a:pt x="2319" y="1534"/>
                    </a:cubicBezTo>
                    <a:close/>
                    <a:moveTo>
                      <a:pt x="2455" y="1925"/>
                    </a:moveTo>
                    <a:cubicBezTo>
                      <a:pt x="2422" y="1925"/>
                      <a:pt x="2395" y="1899"/>
                      <a:pt x="2395" y="1866"/>
                    </a:cubicBezTo>
                    <a:cubicBezTo>
                      <a:pt x="2395" y="1833"/>
                      <a:pt x="2422" y="1806"/>
                      <a:pt x="2455" y="1806"/>
                    </a:cubicBezTo>
                    <a:cubicBezTo>
                      <a:pt x="2488" y="1806"/>
                      <a:pt x="2514" y="1833"/>
                      <a:pt x="2514" y="1866"/>
                    </a:cubicBezTo>
                    <a:cubicBezTo>
                      <a:pt x="2514" y="1899"/>
                      <a:pt x="2488" y="1925"/>
                      <a:pt x="2455" y="1925"/>
                    </a:cubicBezTo>
                    <a:close/>
                    <a:moveTo>
                      <a:pt x="2477" y="1698"/>
                    </a:moveTo>
                    <a:cubicBezTo>
                      <a:pt x="2432" y="1698"/>
                      <a:pt x="2395" y="1662"/>
                      <a:pt x="2395" y="1616"/>
                    </a:cubicBezTo>
                    <a:cubicBezTo>
                      <a:pt x="2395" y="1571"/>
                      <a:pt x="2432" y="1534"/>
                      <a:pt x="2477" y="1534"/>
                    </a:cubicBezTo>
                    <a:cubicBezTo>
                      <a:pt x="2523" y="1534"/>
                      <a:pt x="2560" y="1571"/>
                      <a:pt x="2560" y="1616"/>
                    </a:cubicBezTo>
                    <a:cubicBezTo>
                      <a:pt x="2560" y="1662"/>
                      <a:pt x="2523" y="1698"/>
                      <a:pt x="2477" y="1698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67" name="Connecteur droit avec flèche 66"/>
              <p:cNvCxnSpPr/>
              <p:nvPr/>
            </p:nvCxnSpPr>
            <p:spPr>
              <a:xfrm>
                <a:off x="3038509" y="2659339"/>
                <a:ext cx="1" cy="257148"/>
              </a:xfrm>
              <a:prstGeom prst="straightConnector1">
                <a:avLst/>
              </a:prstGeom>
              <a:ln w="38100">
                <a:solidFill>
                  <a:schemeClr val="accent1"/>
                </a:solidFill>
                <a:headEnd type="none" w="med" len="med"/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Rectangle à coins arrondis 3"/>
              <p:cNvSpPr/>
              <p:nvPr/>
            </p:nvSpPr>
            <p:spPr>
              <a:xfrm>
                <a:off x="2689906" y="1959581"/>
                <a:ext cx="697207" cy="720000"/>
              </a:xfrm>
              <a:custGeom>
                <a:avLst/>
                <a:gdLst>
                  <a:gd name="connsiteX0" fmla="*/ 0 w 864000"/>
                  <a:gd name="connsiteY0" fmla="*/ 79263 h 1235130"/>
                  <a:gd name="connsiteX1" fmla="*/ 79263 w 864000"/>
                  <a:gd name="connsiteY1" fmla="*/ 0 h 1235130"/>
                  <a:gd name="connsiteX2" fmla="*/ 784737 w 864000"/>
                  <a:gd name="connsiteY2" fmla="*/ 0 h 1235130"/>
                  <a:gd name="connsiteX3" fmla="*/ 864000 w 864000"/>
                  <a:gd name="connsiteY3" fmla="*/ 79263 h 1235130"/>
                  <a:gd name="connsiteX4" fmla="*/ 864000 w 864000"/>
                  <a:gd name="connsiteY4" fmla="*/ 1155867 h 1235130"/>
                  <a:gd name="connsiteX5" fmla="*/ 784737 w 864000"/>
                  <a:gd name="connsiteY5" fmla="*/ 1235130 h 1235130"/>
                  <a:gd name="connsiteX6" fmla="*/ 79263 w 864000"/>
                  <a:gd name="connsiteY6" fmla="*/ 1235130 h 1235130"/>
                  <a:gd name="connsiteX7" fmla="*/ 0 w 864000"/>
                  <a:gd name="connsiteY7" fmla="*/ 1155867 h 1235130"/>
                  <a:gd name="connsiteX8" fmla="*/ 0 w 864000"/>
                  <a:gd name="connsiteY8" fmla="*/ 79263 h 1235130"/>
                  <a:gd name="connsiteX0" fmla="*/ 784737 w 876177"/>
                  <a:gd name="connsiteY0" fmla="*/ 0 h 1235130"/>
                  <a:gd name="connsiteX1" fmla="*/ 864000 w 876177"/>
                  <a:gd name="connsiteY1" fmla="*/ 79263 h 1235130"/>
                  <a:gd name="connsiteX2" fmla="*/ 864000 w 876177"/>
                  <a:gd name="connsiteY2" fmla="*/ 1155867 h 1235130"/>
                  <a:gd name="connsiteX3" fmla="*/ 784737 w 876177"/>
                  <a:gd name="connsiteY3" fmla="*/ 1235130 h 1235130"/>
                  <a:gd name="connsiteX4" fmla="*/ 79263 w 876177"/>
                  <a:gd name="connsiteY4" fmla="*/ 1235130 h 1235130"/>
                  <a:gd name="connsiteX5" fmla="*/ 0 w 876177"/>
                  <a:gd name="connsiteY5" fmla="*/ 1155867 h 1235130"/>
                  <a:gd name="connsiteX6" fmla="*/ 0 w 876177"/>
                  <a:gd name="connsiteY6" fmla="*/ 79263 h 1235130"/>
                  <a:gd name="connsiteX7" fmla="*/ 79263 w 876177"/>
                  <a:gd name="connsiteY7" fmla="*/ 0 h 1235130"/>
                  <a:gd name="connsiteX8" fmla="*/ 876177 w 876177"/>
                  <a:gd name="connsiteY8" fmla="*/ 91440 h 1235130"/>
                  <a:gd name="connsiteX0" fmla="*/ 784737 w 876177"/>
                  <a:gd name="connsiteY0" fmla="*/ 0 h 1235130"/>
                  <a:gd name="connsiteX1" fmla="*/ 864000 w 876177"/>
                  <a:gd name="connsiteY1" fmla="*/ 79263 h 1235130"/>
                  <a:gd name="connsiteX2" fmla="*/ 864000 w 876177"/>
                  <a:gd name="connsiteY2" fmla="*/ 1155867 h 1235130"/>
                  <a:gd name="connsiteX3" fmla="*/ 784737 w 876177"/>
                  <a:gd name="connsiteY3" fmla="*/ 1235130 h 1235130"/>
                  <a:gd name="connsiteX4" fmla="*/ 79263 w 876177"/>
                  <a:gd name="connsiteY4" fmla="*/ 1235130 h 1235130"/>
                  <a:gd name="connsiteX5" fmla="*/ 0 w 876177"/>
                  <a:gd name="connsiteY5" fmla="*/ 1155867 h 1235130"/>
                  <a:gd name="connsiteX6" fmla="*/ 0 w 876177"/>
                  <a:gd name="connsiteY6" fmla="*/ 79263 h 1235130"/>
                  <a:gd name="connsiteX7" fmla="*/ 876177 w 876177"/>
                  <a:gd name="connsiteY7" fmla="*/ 91440 h 1235130"/>
                  <a:gd name="connsiteX0" fmla="*/ 784737 w 864000"/>
                  <a:gd name="connsiteY0" fmla="*/ 0 h 1235130"/>
                  <a:gd name="connsiteX1" fmla="*/ 864000 w 864000"/>
                  <a:gd name="connsiteY1" fmla="*/ 79263 h 1235130"/>
                  <a:gd name="connsiteX2" fmla="*/ 864000 w 864000"/>
                  <a:gd name="connsiteY2" fmla="*/ 1155867 h 1235130"/>
                  <a:gd name="connsiteX3" fmla="*/ 784737 w 864000"/>
                  <a:gd name="connsiteY3" fmla="*/ 1235130 h 1235130"/>
                  <a:gd name="connsiteX4" fmla="*/ 79263 w 864000"/>
                  <a:gd name="connsiteY4" fmla="*/ 1235130 h 1235130"/>
                  <a:gd name="connsiteX5" fmla="*/ 0 w 864000"/>
                  <a:gd name="connsiteY5" fmla="*/ 1155867 h 1235130"/>
                  <a:gd name="connsiteX6" fmla="*/ 0 w 864000"/>
                  <a:gd name="connsiteY6" fmla="*/ 79263 h 1235130"/>
                  <a:gd name="connsiteX0" fmla="*/ 864000 w 864000"/>
                  <a:gd name="connsiteY0" fmla="*/ 0 h 1155867"/>
                  <a:gd name="connsiteX1" fmla="*/ 864000 w 864000"/>
                  <a:gd name="connsiteY1" fmla="*/ 1076604 h 1155867"/>
                  <a:gd name="connsiteX2" fmla="*/ 784737 w 864000"/>
                  <a:gd name="connsiteY2" fmla="*/ 1155867 h 1155867"/>
                  <a:gd name="connsiteX3" fmla="*/ 79263 w 864000"/>
                  <a:gd name="connsiteY3" fmla="*/ 1155867 h 1155867"/>
                  <a:gd name="connsiteX4" fmla="*/ 0 w 864000"/>
                  <a:gd name="connsiteY4" fmla="*/ 1076604 h 1155867"/>
                  <a:gd name="connsiteX5" fmla="*/ 0 w 864000"/>
                  <a:gd name="connsiteY5" fmla="*/ 0 h 1155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4000" h="1155867">
                    <a:moveTo>
                      <a:pt x="864000" y="0"/>
                    </a:moveTo>
                    <a:lnTo>
                      <a:pt x="864000" y="1076604"/>
                    </a:lnTo>
                    <a:cubicBezTo>
                      <a:pt x="864000" y="1120380"/>
                      <a:pt x="828513" y="1155867"/>
                      <a:pt x="784737" y="1155867"/>
                    </a:cubicBezTo>
                    <a:lnTo>
                      <a:pt x="79263" y="1155867"/>
                    </a:lnTo>
                    <a:cubicBezTo>
                      <a:pt x="35487" y="1155867"/>
                      <a:pt x="0" y="1120380"/>
                      <a:pt x="0" y="1076604"/>
                    </a:cubicBez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4" name="Groupe 33"/>
            <p:cNvGrpSpPr/>
            <p:nvPr/>
          </p:nvGrpSpPr>
          <p:grpSpPr>
            <a:xfrm>
              <a:off x="3516751" y="1918178"/>
              <a:ext cx="697207" cy="998309"/>
              <a:chOff x="3521439" y="1918178"/>
              <a:chExt cx="697207" cy="998309"/>
            </a:xfrm>
          </p:grpSpPr>
          <p:sp>
            <p:nvSpPr>
              <p:cNvPr id="45" name="Organigramme : Processus 44"/>
              <p:cNvSpPr/>
              <p:nvPr/>
            </p:nvSpPr>
            <p:spPr>
              <a:xfrm>
                <a:off x="3593737" y="1918178"/>
                <a:ext cx="552611" cy="362903"/>
              </a:xfrm>
              <a:prstGeom prst="flowChartProcess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96000" rIns="0" bIns="0" rtlCol="0" anchor="ctr">
                <a:noAutofit/>
              </a:bodyPr>
              <a:lstStyle/>
              <a:p>
                <a:pPr algn="ctr">
                  <a:lnSpc>
                    <a:spcPts val="1200"/>
                  </a:lnSpc>
                </a:pPr>
                <a:r>
                  <a:rPr lang="fr-FR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3/8 mm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fr-FR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8/20 mm</a:t>
                </a:r>
              </a:p>
            </p:txBody>
          </p:sp>
          <p:sp>
            <p:nvSpPr>
              <p:cNvPr id="46" name="Freeform 23"/>
              <p:cNvSpPr>
                <a:spLocks noEditPoints="1"/>
              </p:cNvSpPr>
              <p:nvPr/>
            </p:nvSpPr>
            <p:spPr bwMode="auto">
              <a:xfrm>
                <a:off x="3521439" y="2331402"/>
                <a:ext cx="697207" cy="328537"/>
              </a:xfrm>
              <a:custGeom>
                <a:avLst/>
                <a:gdLst>
                  <a:gd name="T0" fmla="*/ 2401 w 2574"/>
                  <a:gd name="T1" fmla="*/ 155 h 2094"/>
                  <a:gd name="T2" fmla="*/ 2553 w 2574"/>
                  <a:gd name="T3" fmla="*/ 610 h 2094"/>
                  <a:gd name="T4" fmla="*/ 2455 w 2574"/>
                  <a:gd name="T5" fmla="*/ 1341 h 2094"/>
                  <a:gd name="T6" fmla="*/ 2145 w 2574"/>
                  <a:gd name="T7" fmla="*/ 1072 h 2094"/>
                  <a:gd name="T8" fmla="*/ 2227 w 2574"/>
                  <a:gd name="T9" fmla="*/ 1534 h 2094"/>
                  <a:gd name="T10" fmla="*/ 2127 w 2574"/>
                  <a:gd name="T11" fmla="*/ 1052 h 2094"/>
                  <a:gd name="T12" fmla="*/ 2192 w 2574"/>
                  <a:gd name="T13" fmla="*/ 288 h 2094"/>
                  <a:gd name="T14" fmla="*/ 2014 w 2574"/>
                  <a:gd name="T15" fmla="*/ 860 h 2094"/>
                  <a:gd name="T16" fmla="*/ 1845 w 2574"/>
                  <a:gd name="T17" fmla="*/ 406 h 2094"/>
                  <a:gd name="T18" fmla="*/ 1765 w 2574"/>
                  <a:gd name="T19" fmla="*/ 1295 h 2094"/>
                  <a:gd name="T20" fmla="*/ 444 w 2574"/>
                  <a:gd name="T21" fmla="*/ 1165 h 2094"/>
                  <a:gd name="T22" fmla="*/ 157 w 2574"/>
                  <a:gd name="T23" fmla="*/ 1017 h 2094"/>
                  <a:gd name="T24" fmla="*/ 599 w 2574"/>
                  <a:gd name="T25" fmla="*/ 873 h 2094"/>
                  <a:gd name="T26" fmla="*/ 535 w 2574"/>
                  <a:gd name="T27" fmla="*/ 1147 h 2094"/>
                  <a:gd name="T28" fmla="*/ 666 w 2574"/>
                  <a:gd name="T29" fmla="*/ 924 h 2094"/>
                  <a:gd name="T30" fmla="*/ 840 w 2574"/>
                  <a:gd name="T31" fmla="*/ 1234 h 2094"/>
                  <a:gd name="T32" fmla="*/ 1017 w 2574"/>
                  <a:gd name="T33" fmla="*/ 1498 h 2094"/>
                  <a:gd name="T34" fmla="*/ 1074 w 2574"/>
                  <a:gd name="T35" fmla="*/ 1204 h 2094"/>
                  <a:gd name="T36" fmla="*/ 1074 w 2574"/>
                  <a:gd name="T37" fmla="*/ 1386 h 2094"/>
                  <a:gd name="T38" fmla="*/ 1176 w 2574"/>
                  <a:gd name="T39" fmla="*/ 1174 h 2094"/>
                  <a:gd name="T40" fmla="*/ 1332 w 2574"/>
                  <a:gd name="T41" fmla="*/ 1101 h 2094"/>
                  <a:gd name="T42" fmla="*/ 1635 w 2574"/>
                  <a:gd name="T43" fmla="*/ 1447 h 2094"/>
                  <a:gd name="T44" fmla="*/ 1608 w 2574"/>
                  <a:gd name="T45" fmla="*/ 634 h 2094"/>
                  <a:gd name="T46" fmla="*/ 1844 w 2574"/>
                  <a:gd name="T47" fmla="*/ 784 h 2094"/>
                  <a:gd name="T48" fmla="*/ 1888 w 2574"/>
                  <a:gd name="T49" fmla="*/ 958 h 2094"/>
                  <a:gd name="T50" fmla="*/ 1671 w 2574"/>
                  <a:gd name="T51" fmla="*/ 511 h 2094"/>
                  <a:gd name="T52" fmla="*/ 1635 w 2574"/>
                  <a:gd name="T53" fmla="*/ 329 h 2094"/>
                  <a:gd name="T54" fmla="*/ 1375 w 2574"/>
                  <a:gd name="T55" fmla="*/ 684 h 2094"/>
                  <a:gd name="T56" fmla="*/ 1287 w 2574"/>
                  <a:gd name="T57" fmla="*/ 928 h 2094"/>
                  <a:gd name="T58" fmla="*/ 1278 w 2574"/>
                  <a:gd name="T59" fmla="*/ 762 h 2094"/>
                  <a:gd name="T60" fmla="*/ 900 w 2574"/>
                  <a:gd name="T61" fmla="*/ 288 h 2094"/>
                  <a:gd name="T62" fmla="*/ 764 w 2574"/>
                  <a:gd name="T63" fmla="*/ 205 h 2094"/>
                  <a:gd name="T64" fmla="*/ 573 w 2574"/>
                  <a:gd name="T65" fmla="*/ 466 h 2094"/>
                  <a:gd name="T66" fmla="*/ 459 w 2574"/>
                  <a:gd name="T67" fmla="*/ 636 h 2094"/>
                  <a:gd name="T68" fmla="*/ 366 w 2574"/>
                  <a:gd name="T69" fmla="*/ 258 h 2094"/>
                  <a:gd name="T70" fmla="*/ 141 w 2574"/>
                  <a:gd name="T71" fmla="*/ 186 h 2094"/>
                  <a:gd name="T72" fmla="*/ 192 w 2574"/>
                  <a:gd name="T73" fmla="*/ 462 h 2094"/>
                  <a:gd name="T74" fmla="*/ 120 w 2574"/>
                  <a:gd name="T75" fmla="*/ 1318 h 2094"/>
                  <a:gd name="T76" fmla="*/ 271 w 2574"/>
                  <a:gd name="T77" fmla="*/ 1773 h 2094"/>
                  <a:gd name="T78" fmla="*/ 366 w 2574"/>
                  <a:gd name="T79" fmla="*/ 2049 h 2094"/>
                  <a:gd name="T80" fmla="*/ 687 w 2574"/>
                  <a:gd name="T81" fmla="*/ 1962 h 2094"/>
                  <a:gd name="T82" fmla="*/ 667 w 2574"/>
                  <a:gd name="T83" fmla="*/ 1575 h 2094"/>
                  <a:gd name="T84" fmla="*/ 906 w 2574"/>
                  <a:gd name="T85" fmla="*/ 1925 h 2094"/>
                  <a:gd name="T86" fmla="*/ 1144 w 2574"/>
                  <a:gd name="T87" fmla="*/ 1728 h 2094"/>
                  <a:gd name="T88" fmla="*/ 1231 w 2574"/>
                  <a:gd name="T89" fmla="*/ 2058 h 2094"/>
                  <a:gd name="T90" fmla="*/ 1416 w 2574"/>
                  <a:gd name="T91" fmla="*/ 1884 h 2094"/>
                  <a:gd name="T92" fmla="*/ 1505 w 2574"/>
                  <a:gd name="T93" fmla="*/ 1713 h 2094"/>
                  <a:gd name="T94" fmla="*/ 1740 w 2574"/>
                  <a:gd name="T95" fmla="*/ 1858 h 2094"/>
                  <a:gd name="T96" fmla="*/ 1845 w 2574"/>
                  <a:gd name="T97" fmla="*/ 1806 h 2094"/>
                  <a:gd name="T98" fmla="*/ 2000 w 2574"/>
                  <a:gd name="T99" fmla="*/ 2049 h 2094"/>
                  <a:gd name="T100" fmla="*/ 2180 w 2574"/>
                  <a:gd name="T101" fmla="*/ 1925 h 2094"/>
                  <a:gd name="T102" fmla="*/ 2269 w 2574"/>
                  <a:gd name="T103" fmla="*/ 1998 h 2094"/>
                  <a:gd name="T104" fmla="*/ 2319 w 2574"/>
                  <a:gd name="T105" fmla="*/ 1382 h 2094"/>
                  <a:gd name="T106" fmla="*/ 2514 w 2574"/>
                  <a:gd name="T107" fmla="*/ 1866 h 2094"/>
                  <a:gd name="T108" fmla="*/ 2477 w 2574"/>
                  <a:gd name="T109" fmla="*/ 1698 h 20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574" h="2094">
                    <a:moveTo>
                      <a:pt x="0" y="0"/>
                    </a:moveTo>
                    <a:cubicBezTo>
                      <a:pt x="0" y="2094"/>
                      <a:pt x="0" y="2094"/>
                      <a:pt x="0" y="2094"/>
                    </a:cubicBezTo>
                    <a:cubicBezTo>
                      <a:pt x="2574" y="2094"/>
                      <a:pt x="2574" y="2094"/>
                      <a:pt x="2574" y="2094"/>
                    </a:cubicBezTo>
                    <a:cubicBezTo>
                      <a:pt x="2574" y="0"/>
                      <a:pt x="2574" y="0"/>
                      <a:pt x="2574" y="0"/>
                    </a:cubicBezTo>
                    <a:lnTo>
                      <a:pt x="0" y="0"/>
                    </a:lnTo>
                    <a:close/>
                    <a:moveTo>
                      <a:pt x="2401" y="155"/>
                    </a:moveTo>
                    <a:cubicBezTo>
                      <a:pt x="2458" y="155"/>
                      <a:pt x="2504" y="201"/>
                      <a:pt x="2504" y="258"/>
                    </a:cubicBezTo>
                    <a:cubicBezTo>
                      <a:pt x="2504" y="314"/>
                      <a:pt x="2458" y="360"/>
                      <a:pt x="2401" y="360"/>
                    </a:cubicBezTo>
                    <a:cubicBezTo>
                      <a:pt x="2344" y="360"/>
                      <a:pt x="2298" y="314"/>
                      <a:pt x="2298" y="258"/>
                    </a:cubicBezTo>
                    <a:cubicBezTo>
                      <a:pt x="2298" y="201"/>
                      <a:pt x="2344" y="155"/>
                      <a:pt x="2401" y="155"/>
                    </a:cubicBezTo>
                    <a:close/>
                    <a:moveTo>
                      <a:pt x="2379" y="436"/>
                    </a:moveTo>
                    <a:cubicBezTo>
                      <a:pt x="2475" y="436"/>
                      <a:pt x="2553" y="514"/>
                      <a:pt x="2553" y="610"/>
                    </a:cubicBezTo>
                    <a:cubicBezTo>
                      <a:pt x="2553" y="706"/>
                      <a:pt x="2475" y="784"/>
                      <a:pt x="2379" y="784"/>
                    </a:cubicBezTo>
                    <a:cubicBezTo>
                      <a:pt x="2283" y="784"/>
                      <a:pt x="2205" y="706"/>
                      <a:pt x="2205" y="610"/>
                    </a:cubicBezTo>
                    <a:cubicBezTo>
                      <a:pt x="2205" y="514"/>
                      <a:pt x="2283" y="436"/>
                      <a:pt x="2379" y="436"/>
                    </a:cubicBezTo>
                    <a:close/>
                    <a:moveTo>
                      <a:pt x="2546" y="1341"/>
                    </a:moveTo>
                    <a:cubicBezTo>
                      <a:pt x="2546" y="1366"/>
                      <a:pt x="2526" y="1386"/>
                      <a:pt x="2500" y="1386"/>
                    </a:cubicBezTo>
                    <a:cubicBezTo>
                      <a:pt x="2475" y="1386"/>
                      <a:pt x="2455" y="1366"/>
                      <a:pt x="2455" y="1341"/>
                    </a:cubicBezTo>
                    <a:cubicBezTo>
                      <a:pt x="2455" y="1315"/>
                      <a:pt x="2475" y="1295"/>
                      <a:pt x="2500" y="1295"/>
                    </a:cubicBezTo>
                    <a:cubicBezTo>
                      <a:pt x="2526" y="1295"/>
                      <a:pt x="2546" y="1315"/>
                      <a:pt x="2546" y="1341"/>
                    </a:cubicBezTo>
                    <a:close/>
                    <a:moveTo>
                      <a:pt x="2319" y="898"/>
                    </a:moveTo>
                    <a:cubicBezTo>
                      <a:pt x="2415" y="898"/>
                      <a:pt x="2493" y="976"/>
                      <a:pt x="2493" y="1072"/>
                    </a:cubicBezTo>
                    <a:cubicBezTo>
                      <a:pt x="2493" y="1168"/>
                      <a:pt x="2415" y="1246"/>
                      <a:pt x="2319" y="1246"/>
                    </a:cubicBezTo>
                    <a:cubicBezTo>
                      <a:pt x="2223" y="1246"/>
                      <a:pt x="2145" y="1168"/>
                      <a:pt x="2145" y="1072"/>
                    </a:cubicBezTo>
                    <a:cubicBezTo>
                      <a:pt x="2145" y="976"/>
                      <a:pt x="2223" y="898"/>
                      <a:pt x="2319" y="898"/>
                    </a:cubicBezTo>
                    <a:close/>
                    <a:moveTo>
                      <a:pt x="2227" y="1534"/>
                    </a:moveTo>
                    <a:cubicBezTo>
                      <a:pt x="2273" y="1534"/>
                      <a:pt x="2310" y="1571"/>
                      <a:pt x="2310" y="1616"/>
                    </a:cubicBezTo>
                    <a:cubicBezTo>
                      <a:pt x="2310" y="1662"/>
                      <a:pt x="2273" y="1698"/>
                      <a:pt x="2227" y="1698"/>
                    </a:cubicBezTo>
                    <a:cubicBezTo>
                      <a:pt x="2182" y="1698"/>
                      <a:pt x="2145" y="1662"/>
                      <a:pt x="2145" y="1616"/>
                    </a:cubicBezTo>
                    <a:cubicBezTo>
                      <a:pt x="2145" y="1571"/>
                      <a:pt x="2182" y="1534"/>
                      <a:pt x="2227" y="1534"/>
                    </a:cubicBezTo>
                    <a:close/>
                    <a:moveTo>
                      <a:pt x="2088" y="610"/>
                    </a:moveTo>
                    <a:cubicBezTo>
                      <a:pt x="2047" y="610"/>
                      <a:pt x="2014" y="577"/>
                      <a:pt x="2014" y="536"/>
                    </a:cubicBezTo>
                    <a:cubicBezTo>
                      <a:pt x="2014" y="495"/>
                      <a:pt x="2047" y="462"/>
                      <a:pt x="2088" y="462"/>
                    </a:cubicBezTo>
                    <a:cubicBezTo>
                      <a:pt x="2129" y="462"/>
                      <a:pt x="2162" y="495"/>
                      <a:pt x="2162" y="536"/>
                    </a:cubicBezTo>
                    <a:cubicBezTo>
                      <a:pt x="2162" y="577"/>
                      <a:pt x="2129" y="610"/>
                      <a:pt x="2088" y="610"/>
                    </a:cubicBezTo>
                    <a:close/>
                    <a:moveTo>
                      <a:pt x="2127" y="1052"/>
                    </a:moveTo>
                    <a:cubicBezTo>
                      <a:pt x="2127" y="1104"/>
                      <a:pt x="2085" y="1147"/>
                      <a:pt x="2032" y="1147"/>
                    </a:cubicBezTo>
                    <a:cubicBezTo>
                      <a:pt x="1980" y="1147"/>
                      <a:pt x="1938" y="1104"/>
                      <a:pt x="1938" y="1052"/>
                    </a:cubicBezTo>
                    <a:cubicBezTo>
                      <a:pt x="1938" y="1000"/>
                      <a:pt x="1980" y="958"/>
                      <a:pt x="2032" y="958"/>
                    </a:cubicBezTo>
                    <a:cubicBezTo>
                      <a:pt x="2085" y="958"/>
                      <a:pt x="2127" y="1000"/>
                      <a:pt x="2127" y="1052"/>
                    </a:cubicBezTo>
                    <a:close/>
                    <a:moveTo>
                      <a:pt x="2090" y="186"/>
                    </a:moveTo>
                    <a:cubicBezTo>
                      <a:pt x="2146" y="186"/>
                      <a:pt x="2192" y="232"/>
                      <a:pt x="2192" y="288"/>
                    </a:cubicBezTo>
                    <a:cubicBezTo>
                      <a:pt x="2192" y="345"/>
                      <a:pt x="2146" y="390"/>
                      <a:pt x="2090" y="390"/>
                    </a:cubicBezTo>
                    <a:cubicBezTo>
                      <a:pt x="2034" y="390"/>
                      <a:pt x="1988" y="345"/>
                      <a:pt x="1988" y="288"/>
                    </a:cubicBezTo>
                    <a:cubicBezTo>
                      <a:pt x="1988" y="232"/>
                      <a:pt x="2034" y="186"/>
                      <a:pt x="2090" y="186"/>
                    </a:cubicBezTo>
                    <a:close/>
                    <a:moveTo>
                      <a:pt x="2014" y="708"/>
                    </a:moveTo>
                    <a:cubicBezTo>
                      <a:pt x="2056" y="708"/>
                      <a:pt x="2090" y="742"/>
                      <a:pt x="2090" y="784"/>
                    </a:cubicBezTo>
                    <a:cubicBezTo>
                      <a:pt x="2090" y="826"/>
                      <a:pt x="2056" y="860"/>
                      <a:pt x="2014" y="860"/>
                    </a:cubicBezTo>
                    <a:cubicBezTo>
                      <a:pt x="1972" y="860"/>
                      <a:pt x="1938" y="826"/>
                      <a:pt x="1938" y="784"/>
                    </a:cubicBezTo>
                    <a:cubicBezTo>
                      <a:pt x="1938" y="742"/>
                      <a:pt x="1972" y="708"/>
                      <a:pt x="2014" y="708"/>
                    </a:cubicBezTo>
                    <a:close/>
                    <a:moveTo>
                      <a:pt x="1947" y="508"/>
                    </a:moveTo>
                    <a:cubicBezTo>
                      <a:pt x="1947" y="564"/>
                      <a:pt x="1902" y="610"/>
                      <a:pt x="1845" y="610"/>
                    </a:cubicBezTo>
                    <a:cubicBezTo>
                      <a:pt x="1789" y="610"/>
                      <a:pt x="1743" y="564"/>
                      <a:pt x="1743" y="508"/>
                    </a:cubicBezTo>
                    <a:cubicBezTo>
                      <a:pt x="1743" y="452"/>
                      <a:pt x="1789" y="406"/>
                      <a:pt x="1845" y="406"/>
                    </a:cubicBezTo>
                    <a:cubicBezTo>
                      <a:pt x="1902" y="406"/>
                      <a:pt x="1947" y="452"/>
                      <a:pt x="1947" y="508"/>
                    </a:cubicBezTo>
                    <a:close/>
                    <a:moveTo>
                      <a:pt x="1765" y="1295"/>
                    </a:moveTo>
                    <a:cubicBezTo>
                      <a:pt x="1694" y="1295"/>
                      <a:pt x="1635" y="1237"/>
                      <a:pt x="1635" y="1165"/>
                    </a:cubicBezTo>
                    <a:cubicBezTo>
                      <a:pt x="1635" y="1093"/>
                      <a:pt x="1694" y="1035"/>
                      <a:pt x="1765" y="1035"/>
                    </a:cubicBezTo>
                    <a:cubicBezTo>
                      <a:pt x="1837" y="1035"/>
                      <a:pt x="1895" y="1093"/>
                      <a:pt x="1895" y="1165"/>
                    </a:cubicBezTo>
                    <a:cubicBezTo>
                      <a:pt x="1895" y="1237"/>
                      <a:pt x="1837" y="1295"/>
                      <a:pt x="1765" y="1295"/>
                    </a:cubicBezTo>
                    <a:close/>
                    <a:moveTo>
                      <a:pt x="1895" y="1385"/>
                    </a:moveTo>
                    <a:cubicBezTo>
                      <a:pt x="1895" y="1410"/>
                      <a:pt x="1875" y="1430"/>
                      <a:pt x="1851" y="1430"/>
                    </a:cubicBezTo>
                    <a:cubicBezTo>
                      <a:pt x="1826" y="1430"/>
                      <a:pt x="1806" y="1410"/>
                      <a:pt x="1806" y="1385"/>
                    </a:cubicBezTo>
                    <a:cubicBezTo>
                      <a:pt x="1806" y="1361"/>
                      <a:pt x="1826" y="1341"/>
                      <a:pt x="1851" y="1341"/>
                    </a:cubicBezTo>
                    <a:cubicBezTo>
                      <a:pt x="1875" y="1341"/>
                      <a:pt x="1895" y="1361"/>
                      <a:pt x="1895" y="1385"/>
                    </a:cubicBezTo>
                    <a:close/>
                    <a:moveTo>
                      <a:pt x="444" y="1165"/>
                    </a:moveTo>
                    <a:cubicBezTo>
                      <a:pt x="470" y="1165"/>
                      <a:pt x="491" y="1186"/>
                      <a:pt x="491" y="1213"/>
                    </a:cubicBezTo>
                    <a:cubicBezTo>
                      <a:pt x="491" y="1239"/>
                      <a:pt x="470" y="1260"/>
                      <a:pt x="444" y="1260"/>
                    </a:cubicBezTo>
                    <a:cubicBezTo>
                      <a:pt x="417" y="1260"/>
                      <a:pt x="396" y="1239"/>
                      <a:pt x="396" y="1213"/>
                    </a:cubicBezTo>
                    <a:cubicBezTo>
                      <a:pt x="396" y="1186"/>
                      <a:pt x="417" y="1165"/>
                      <a:pt x="444" y="1165"/>
                    </a:cubicBezTo>
                    <a:close/>
                    <a:moveTo>
                      <a:pt x="287" y="1147"/>
                    </a:moveTo>
                    <a:cubicBezTo>
                      <a:pt x="215" y="1147"/>
                      <a:pt x="157" y="1089"/>
                      <a:pt x="157" y="1017"/>
                    </a:cubicBezTo>
                    <a:cubicBezTo>
                      <a:pt x="157" y="945"/>
                      <a:pt x="215" y="887"/>
                      <a:pt x="287" y="887"/>
                    </a:cubicBezTo>
                    <a:cubicBezTo>
                      <a:pt x="358" y="887"/>
                      <a:pt x="417" y="945"/>
                      <a:pt x="417" y="1017"/>
                    </a:cubicBezTo>
                    <a:cubicBezTo>
                      <a:pt x="417" y="1089"/>
                      <a:pt x="358" y="1147"/>
                      <a:pt x="287" y="1147"/>
                    </a:cubicBezTo>
                    <a:close/>
                    <a:moveTo>
                      <a:pt x="468" y="873"/>
                    </a:moveTo>
                    <a:cubicBezTo>
                      <a:pt x="468" y="837"/>
                      <a:pt x="498" y="808"/>
                      <a:pt x="534" y="808"/>
                    </a:cubicBezTo>
                    <a:cubicBezTo>
                      <a:pt x="570" y="808"/>
                      <a:pt x="599" y="837"/>
                      <a:pt x="599" y="873"/>
                    </a:cubicBezTo>
                    <a:cubicBezTo>
                      <a:pt x="599" y="910"/>
                      <a:pt x="570" y="939"/>
                      <a:pt x="534" y="939"/>
                    </a:cubicBezTo>
                    <a:cubicBezTo>
                      <a:pt x="498" y="939"/>
                      <a:pt x="468" y="910"/>
                      <a:pt x="468" y="873"/>
                    </a:cubicBezTo>
                    <a:close/>
                    <a:moveTo>
                      <a:pt x="635" y="1047"/>
                    </a:moveTo>
                    <a:cubicBezTo>
                      <a:pt x="689" y="1047"/>
                      <a:pt x="734" y="1092"/>
                      <a:pt x="734" y="1147"/>
                    </a:cubicBezTo>
                    <a:cubicBezTo>
                      <a:pt x="734" y="1202"/>
                      <a:pt x="689" y="1246"/>
                      <a:pt x="635" y="1246"/>
                    </a:cubicBezTo>
                    <a:cubicBezTo>
                      <a:pt x="580" y="1246"/>
                      <a:pt x="535" y="1202"/>
                      <a:pt x="535" y="1147"/>
                    </a:cubicBezTo>
                    <a:cubicBezTo>
                      <a:pt x="535" y="1092"/>
                      <a:pt x="580" y="1047"/>
                      <a:pt x="635" y="1047"/>
                    </a:cubicBezTo>
                    <a:close/>
                    <a:moveTo>
                      <a:pt x="666" y="924"/>
                    </a:moveTo>
                    <a:cubicBezTo>
                      <a:pt x="666" y="828"/>
                      <a:pt x="744" y="750"/>
                      <a:pt x="840" y="750"/>
                    </a:cubicBezTo>
                    <a:cubicBezTo>
                      <a:pt x="936" y="750"/>
                      <a:pt x="1014" y="828"/>
                      <a:pt x="1014" y="924"/>
                    </a:cubicBezTo>
                    <a:cubicBezTo>
                      <a:pt x="1014" y="1020"/>
                      <a:pt x="936" y="1098"/>
                      <a:pt x="840" y="1098"/>
                    </a:cubicBezTo>
                    <a:cubicBezTo>
                      <a:pt x="744" y="1098"/>
                      <a:pt x="666" y="1020"/>
                      <a:pt x="666" y="924"/>
                    </a:cubicBezTo>
                    <a:close/>
                    <a:moveTo>
                      <a:pt x="726" y="693"/>
                    </a:moveTo>
                    <a:cubicBezTo>
                      <a:pt x="726" y="662"/>
                      <a:pt x="752" y="636"/>
                      <a:pt x="783" y="636"/>
                    </a:cubicBezTo>
                    <a:cubicBezTo>
                      <a:pt x="815" y="636"/>
                      <a:pt x="840" y="662"/>
                      <a:pt x="840" y="693"/>
                    </a:cubicBezTo>
                    <a:cubicBezTo>
                      <a:pt x="840" y="725"/>
                      <a:pt x="815" y="750"/>
                      <a:pt x="783" y="750"/>
                    </a:cubicBezTo>
                    <a:cubicBezTo>
                      <a:pt x="752" y="750"/>
                      <a:pt x="726" y="725"/>
                      <a:pt x="726" y="693"/>
                    </a:cubicBezTo>
                    <a:close/>
                    <a:moveTo>
                      <a:pt x="840" y="1234"/>
                    </a:moveTo>
                    <a:cubicBezTo>
                      <a:pt x="882" y="1234"/>
                      <a:pt x="916" y="1268"/>
                      <a:pt x="916" y="1310"/>
                    </a:cubicBezTo>
                    <a:cubicBezTo>
                      <a:pt x="916" y="1352"/>
                      <a:pt x="882" y="1386"/>
                      <a:pt x="840" y="1386"/>
                    </a:cubicBezTo>
                    <a:cubicBezTo>
                      <a:pt x="798" y="1386"/>
                      <a:pt x="764" y="1352"/>
                      <a:pt x="764" y="1310"/>
                    </a:cubicBezTo>
                    <a:cubicBezTo>
                      <a:pt x="764" y="1268"/>
                      <a:pt x="798" y="1234"/>
                      <a:pt x="840" y="1234"/>
                    </a:cubicBezTo>
                    <a:close/>
                    <a:moveTo>
                      <a:pt x="967" y="1447"/>
                    </a:moveTo>
                    <a:cubicBezTo>
                      <a:pt x="995" y="1447"/>
                      <a:pt x="1017" y="1470"/>
                      <a:pt x="1017" y="1498"/>
                    </a:cubicBezTo>
                    <a:cubicBezTo>
                      <a:pt x="1017" y="1526"/>
                      <a:pt x="995" y="1548"/>
                      <a:pt x="967" y="1548"/>
                    </a:cubicBezTo>
                    <a:cubicBezTo>
                      <a:pt x="939" y="1548"/>
                      <a:pt x="916" y="1526"/>
                      <a:pt x="916" y="1498"/>
                    </a:cubicBezTo>
                    <a:cubicBezTo>
                      <a:pt x="916" y="1470"/>
                      <a:pt x="939" y="1447"/>
                      <a:pt x="967" y="1447"/>
                    </a:cubicBezTo>
                    <a:close/>
                    <a:moveTo>
                      <a:pt x="960" y="1204"/>
                    </a:moveTo>
                    <a:cubicBezTo>
                      <a:pt x="960" y="1172"/>
                      <a:pt x="986" y="1147"/>
                      <a:pt x="1017" y="1147"/>
                    </a:cubicBezTo>
                    <a:cubicBezTo>
                      <a:pt x="1049" y="1147"/>
                      <a:pt x="1074" y="1172"/>
                      <a:pt x="1074" y="1204"/>
                    </a:cubicBezTo>
                    <a:cubicBezTo>
                      <a:pt x="1074" y="1235"/>
                      <a:pt x="1049" y="1260"/>
                      <a:pt x="1017" y="1260"/>
                    </a:cubicBezTo>
                    <a:cubicBezTo>
                      <a:pt x="986" y="1260"/>
                      <a:pt x="960" y="1235"/>
                      <a:pt x="960" y="1204"/>
                    </a:cubicBezTo>
                    <a:close/>
                    <a:moveTo>
                      <a:pt x="1150" y="1310"/>
                    </a:moveTo>
                    <a:cubicBezTo>
                      <a:pt x="1192" y="1310"/>
                      <a:pt x="1226" y="1344"/>
                      <a:pt x="1226" y="1386"/>
                    </a:cubicBezTo>
                    <a:cubicBezTo>
                      <a:pt x="1226" y="1428"/>
                      <a:pt x="1192" y="1462"/>
                      <a:pt x="1150" y="1462"/>
                    </a:cubicBezTo>
                    <a:cubicBezTo>
                      <a:pt x="1108" y="1462"/>
                      <a:pt x="1074" y="1428"/>
                      <a:pt x="1074" y="1386"/>
                    </a:cubicBezTo>
                    <a:cubicBezTo>
                      <a:pt x="1074" y="1344"/>
                      <a:pt x="1108" y="1310"/>
                      <a:pt x="1150" y="1310"/>
                    </a:cubicBezTo>
                    <a:close/>
                    <a:moveTo>
                      <a:pt x="1176" y="1174"/>
                    </a:moveTo>
                    <a:cubicBezTo>
                      <a:pt x="1134" y="1174"/>
                      <a:pt x="1100" y="1140"/>
                      <a:pt x="1100" y="1098"/>
                    </a:cubicBezTo>
                    <a:cubicBezTo>
                      <a:pt x="1100" y="1056"/>
                      <a:pt x="1134" y="1022"/>
                      <a:pt x="1176" y="1022"/>
                    </a:cubicBezTo>
                    <a:cubicBezTo>
                      <a:pt x="1218" y="1022"/>
                      <a:pt x="1252" y="1056"/>
                      <a:pt x="1252" y="1098"/>
                    </a:cubicBezTo>
                    <a:cubicBezTo>
                      <a:pt x="1252" y="1140"/>
                      <a:pt x="1218" y="1174"/>
                      <a:pt x="1176" y="1174"/>
                    </a:cubicBezTo>
                    <a:close/>
                    <a:moveTo>
                      <a:pt x="1308" y="1184"/>
                    </a:moveTo>
                    <a:cubicBezTo>
                      <a:pt x="1338" y="1184"/>
                      <a:pt x="1363" y="1209"/>
                      <a:pt x="1363" y="1239"/>
                    </a:cubicBezTo>
                    <a:cubicBezTo>
                      <a:pt x="1363" y="1270"/>
                      <a:pt x="1338" y="1295"/>
                      <a:pt x="1308" y="1295"/>
                    </a:cubicBezTo>
                    <a:cubicBezTo>
                      <a:pt x="1277" y="1295"/>
                      <a:pt x="1252" y="1270"/>
                      <a:pt x="1252" y="1239"/>
                    </a:cubicBezTo>
                    <a:cubicBezTo>
                      <a:pt x="1252" y="1209"/>
                      <a:pt x="1277" y="1184"/>
                      <a:pt x="1308" y="1184"/>
                    </a:cubicBezTo>
                    <a:close/>
                    <a:moveTo>
                      <a:pt x="1332" y="1101"/>
                    </a:moveTo>
                    <a:cubicBezTo>
                      <a:pt x="1332" y="1055"/>
                      <a:pt x="1370" y="1017"/>
                      <a:pt x="1416" y="1017"/>
                    </a:cubicBezTo>
                    <a:cubicBezTo>
                      <a:pt x="1462" y="1017"/>
                      <a:pt x="1499" y="1055"/>
                      <a:pt x="1499" y="1101"/>
                    </a:cubicBezTo>
                    <a:cubicBezTo>
                      <a:pt x="1499" y="1147"/>
                      <a:pt x="1462" y="1184"/>
                      <a:pt x="1416" y="1184"/>
                    </a:cubicBezTo>
                    <a:cubicBezTo>
                      <a:pt x="1370" y="1184"/>
                      <a:pt x="1332" y="1147"/>
                      <a:pt x="1332" y="1101"/>
                    </a:cubicBezTo>
                    <a:close/>
                    <a:moveTo>
                      <a:pt x="1505" y="1317"/>
                    </a:moveTo>
                    <a:cubicBezTo>
                      <a:pt x="1577" y="1317"/>
                      <a:pt x="1635" y="1375"/>
                      <a:pt x="1635" y="1447"/>
                    </a:cubicBezTo>
                    <a:cubicBezTo>
                      <a:pt x="1635" y="1519"/>
                      <a:pt x="1577" y="1577"/>
                      <a:pt x="1505" y="1577"/>
                    </a:cubicBezTo>
                    <a:cubicBezTo>
                      <a:pt x="1434" y="1577"/>
                      <a:pt x="1375" y="1519"/>
                      <a:pt x="1375" y="1447"/>
                    </a:cubicBezTo>
                    <a:cubicBezTo>
                      <a:pt x="1375" y="1375"/>
                      <a:pt x="1434" y="1317"/>
                      <a:pt x="1505" y="1317"/>
                    </a:cubicBezTo>
                    <a:close/>
                    <a:moveTo>
                      <a:pt x="1608" y="982"/>
                    </a:moveTo>
                    <a:cubicBezTo>
                      <a:pt x="1512" y="982"/>
                      <a:pt x="1434" y="904"/>
                      <a:pt x="1434" y="808"/>
                    </a:cubicBezTo>
                    <a:cubicBezTo>
                      <a:pt x="1434" y="712"/>
                      <a:pt x="1512" y="634"/>
                      <a:pt x="1608" y="634"/>
                    </a:cubicBezTo>
                    <a:cubicBezTo>
                      <a:pt x="1704" y="634"/>
                      <a:pt x="1782" y="712"/>
                      <a:pt x="1782" y="808"/>
                    </a:cubicBezTo>
                    <a:cubicBezTo>
                      <a:pt x="1782" y="904"/>
                      <a:pt x="1704" y="982"/>
                      <a:pt x="1608" y="982"/>
                    </a:cubicBezTo>
                    <a:close/>
                    <a:moveTo>
                      <a:pt x="1782" y="722"/>
                    </a:moveTo>
                    <a:cubicBezTo>
                      <a:pt x="1782" y="688"/>
                      <a:pt x="1810" y="660"/>
                      <a:pt x="1844" y="660"/>
                    </a:cubicBezTo>
                    <a:cubicBezTo>
                      <a:pt x="1878" y="660"/>
                      <a:pt x="1906" y="688"/>
                      <a:pt x="1906" y="722"/>
                    </a:cubicBezTo>
                    <a:cubicBezTo>
                      <a:pt x="1906" y="756"/>
                      <a:pt x="1878" y="784"/>
                      <a:pt x="1844" y="784"/>
                    </a:cubicBezTo>
                    <a:cubicBezTo>
                      <a:pt x="1810" y="784"/>
                      <a:pt x="1782" y="756"/>
                      <a:pt x="1782" y="722"/>
                    </a:cubicBezTo>
                    <a:close/>
                    <a:moveTo>
                      <a:pt x="1888" y="958"/>
                    </a:moveTo>
                    <a:cubicBezTo>
                      <a:pt x="1864" y="958"/>
                      <a:pt x="1845" y="939"/>
                      <a:pt x="1845" y="916"/>
                    </a:cubicBezTo>
                    <a:cubicBezTo>
                      <a:pt x="1845" y="892"/>
                      <a:pt x="1864" y="873"/>
                      <a:pt x="1888" y="873"/>
                    </a:cubicBezTo>
                    <a:cubicBezTo>
                      <a:pt x="1911" y="873"/>
                      <a:pt x="1930" y="892"/>
                      <a:pt x="1930" y="916"/>
                    </a:cubicBezTo>
                    <a:cubicBezTo>
                      <a:pt x="1930" y="939"/>
                      <a:pt x="1911" y="958"/>
                      <a:pt x="1888" y="958"/>
                    </a:cubicBezTo>
                    <a:close/>
                    <a:moveTo>
                      <a:pt x="1772" y="155"/>
                    </a:moveTo>
                    <a:cubicBezTo>
                      <a:pt x="1813" y="155"/>
                      <a:pt x="1846" y="188"/>
                      <a:pt x="1846" y="229"/>
                    </a:cubicBezTo>
                    <a:cubicBezTo>
                      <a:pt x="1846" y="269"/>
                      <a:pt x="1813" y="302"/>
                      <a:pt x="1772" y="302"/>
                    </a:cubicBezTo>
                    <a:cubicBezTo>
                      <a:pt x="1731" y="302"/>
                      <a:pt x="1698" y="269"/>
                      <a:pt x="1698" y="229"/>
                    </a:cubicBezTo>
                    <a:cubicBezTo>
                      <a:pt x="1698" y="188"/>
                      <a:pt x="1731" y="155"/>
                      <a:pt x="1772" y="155"/>
                    </a:cubicBezTo>
                    <a:close/>
                    <a:moveTo>
                      <a:pt x="1671" y="511"/>
                    </a:moveTo>
                    <a:cubicBezTo>
                      <a:pt x="1671" y="539"/>
                      <a:pt x="1649" y="560"/>
                      <a:pt x="1622" y="560"/>
                    </a:cubicBezTo>
                    <a:cubicBezTo>
                      <a:pt x="1595" y="560"/>
                      <a:pt x="1573" y="539"/>
                      <a:pt x="1573" y="511"/>
                    </a:cubicBezTo>
                    <a:cubicBezTo>
                      <a:pt x="1573" y="484"/>
                      <a:pt x="1595" y="462"/>
                      <a:pt x="1622" y="462"/>
                    </a:cubicBezTo>
                    <a:cubicBezTo>
                      <a:pt x="1649" y="462"/>
                      <a:pt x="1671" y="484"/>
                      <a:pt x="1671" y="511"/>
                    </a:cubicBezTo>
                    <a:close/>
                    <a:moveTo>
                      <a:pt x="1461" y="155"/>
                    </a:moveTo>
                    <a:cubicBezTo>
                      <a:pt x="1557" y="155"/>
                      <a:pt x="1635" y="233"/>
                      <a:pt x="1635" y="329"/>
                    </a:cubicBezTo>
                    <a:cubicBezTo>
                      <a:pt x="1635" y="425"/>
                      <a:pt x="1557" y="503"/>
                      <a:pt x="1461" y="503"/>
                    </a:cubicBezTo>
                    <a:cubicBezTo>
                      <a:pt x="1365" y="503"/>
                      <a:pt x="1287" y="425"/>
                      <a:pt x="1287" y="329"/>
                    </a:cubicBezTo>
                    <a:cubicBezTo>
                      <a:pt x="1287" y="233"/>
                      <a:pt x="1365" y="155"/>
                      <a:pt x="1461" y="155"/>
                    </a:cubicBezTo>
                    <a:close/>
                    <a:moveTo>
                      <a:pt x="1375" y="508"/>
                    </a:moveTo>
                    <a:cubicBezTo>
                      <a:pt x="1424" y="508"/>
                      <a:pt x="1463" y="547"/>
                      <a:pt x="1463" y="596"/>
                    </a:cubicBezTo>
                    <a:cubicBezTo>
                      <a:pt x="1463" y="645"/>
                      <a:pt x="1424" y="684"/>
                      <a:pt x="1375" y="684"/>
                    </a:cubicBezTo>
                    <a:cubicBezTo>
                      <a:pt x="1327" y="684"/>
                      <a:pt x="1287" y="645"/>
                      <a:pt x="1287" y="596"/>
                    </a:cubicBezTo>
                    <a:cubicBezTo>
                      <a:pt x="1287" y="547"/>
                      <a:pt x="1327" y="508"/>
                      <a:pt x="1375" y="508"/>
                    </a:cubicBezTo>
                    <a:close/>
                    <a:moveTo>
                      <a:pt x="1342" y="873"/>
                    </a:moveTo>
                    <a:cubicBezTo>
                      <a:pt x="1372" y="873"/>
                      <a:pt x="1396" y="898"/>
                      <a:pt x="1396" y="928"/>
                    </a:cubicBezTo>
                    <a:cubicBezTo>
                      <a:pt x="1396" y="958"/>
                      <a:pt x="1372" y="982"/>
                      <a:pt x="1342" y="982"/>
                    </a:cubicBezTo>
                    <a:cubicBezTo>
                      <a:pt x="1312" y="982"/>
                      <a:pt x="1287" y="958"/>
                      <a:pt x="1287" y="928"/>
                    </a:cubicBezTo>
                    <a:cubicBezTo>
                      <a:pt x="1287" y="898"/>
                      <a:pt x="1312" y="873"/>
                      <a:pt x="1342" y="873"/>
                    </a:cubicBezTo>
                    <a:close/>
                    <a:moveTo>
                      <a:pt x="1278" y="762"/>
                    </a:moveTo>
                    <a:cubicBezTo>
                      <a:pt x="1278" y="819"/>
                      <a:pt x="1232" y="864"/>
                      <a:pt x="1176" y="864"/>
                    </a:cubicBezTo>
                    <a:cubicBezTo>
                      <a:pt x="1120" y="864"/>
                      <a:pt x="1074" y="819"/>
                      <a:pt x="1074" y="762"/>
                    </a:cubicBezTo>
                    <a:cubicBezTo>
                      <a:pt x="1074" y="706"/>
                      <a:pt x="1120" y="660"/>
                      <a:pt x="1176" y="660"/>
                    </a:cubicBezTo>
                    <a:cubicBezTo>
                      <a:pt x="1232" y="660"/>
                      <a:pt x="1278" y="706"/>
                      <a:pt x="1278" y="762"/>
                    </a:cubicBezTo>
                    <a:close/>
                    <a:moveTo>
                      <a:pt x="1161" y="155"/>
                    </a:moveTo>
                    <a:cubicBezTo>
                      <a:pt x="1209" y="155"/>
                      <a:pt x="1248" y="194"/>
                      <a:pt x="1248" y="242"/>
                    </a:cubicBezTo>
                    <a:cubicBezTo>
                      <a:pt x="1248" y="290"/>
                      <a:pt x="1209" y="329"/>
                      <a:pt x="1161" y="329"/>
                    </a:cubicBezTo>
                    <a:cubicBezTo>
                      <a:pt x="1113" y="329"/>
                      <a:pt x="1074" y="290"/>
                      <a:pt x="1074" y="242"/>
                    </a:cubicBezTo>
                    <a:cubicBezTo>
                      <a:pt x="1074" y="194"/>
                      <a:pt x="1113" y="155"/>
                      <a:pt x="1161" y="155"/>
                    </a:cubicBezTo>
                    <a:close/>
                    <a:moveTo>
                      <a:pt x="900" y="288"/>
                    </a:moveTo>
                    <a:cubicBezTo>
                      <a:pt x="996" y="288"/>
                      <a:pt x="1074" y="366"/>
                      <a:pt x="1074" y="462"/>
                    </a:cubicBezTo>
                    <a:cubicBezTo>
                      <a:pt x="1074" y="558"/>
                      <a:pt x="996" y="636"/>
                      <a:pt x="900" y="636"/>
                    </a:cubicBezTo>
                    <a:cubicBezTo>
                      <a:pt x="804" y="636"/>
                      <a:pt x="726" y="558"/>
                      <a:pt x="726" y="462"/>
                    </a:cubicBezTo>
                    <a:cubicBezTo>
                      <a:pt x="726" y="366"/>
                      <a:pt x="804" y="288"/>
                      <a:pt x="900" y="288"/>
                    </a:cubicBezTo>
                    <a:close/>
                    <a:moveTo>
                      <a:pt x="667" y="108"/>
                    </a:moveTo>
                    <a:cubicBezTo>
                      <a:pt x="721" y="108"/>
                      <a:pt x="764" y="152"/>
                      <a:pt x="764" y="205"/>
                    </a:cubicBezTo>
                    <a:cubicBezTo>
                      <a:pt x="764" y="259"/>
                      <a:pt x="721" y="302"/>
                      <a:pt x="667" y="302"/>
                    </a:cubicBezTo>
                    <a:cubicBezTo>
                      <a:pt x="614" y="302"/>
                      <a:pt x="570" y="259"/>
                      <a:pt x="570" y="205"/>
                    </a:cubicBezTo>
                    <a:cubicBezTo>
                      <a:pt x="570" y="152"/>
                      <a:pt x="614" y="108"/>
                      <a:pt x="667" y="108"/>
                    </a:cubicBezTo>
                    <a:close/>
                    <a:moveTo>
                      <a:pt x="573" y="390"/>
                    </a:moveTo>
                    <a:cubicBezTo>
                      <a:pt x="594" y="390"/>
                      <a:pt x="611" y="407"/>
                      <a:pt x="611" y="428"/>
                    </a:cubicBezTo>
                    <a:cubicBezTo>
                      <a:pt x="611" y="449"/>
                      <a:pt x="594" y="466"/>
                      <a:pt x="573" y="466"/>
                    </a:cubicBezTo>
                    <a:cubicBezTo>
                      <a:pt x="552" y="466"/>
                      <a:pt x="535" y="449"/>
                      <a:pt x="535" y="428"/>
                    </a:cubicBezTo>
                    <a:cubicBezTo>
                      <a:pt x="535" y="407"/>
                      <a:pt x="552" y="390"/>
                      <a:pt x="573" y="390"/>
                    </a:cubicBezTo>
                    <a:close/>
                    <a:moveTo>
                      <a:pt x="535" y="560"/>
                    </a:moveTo>
                    <a:cubicBezTo>
                      <a:pt x="577" y="560"/>
                      <a:pt x="611" y="594"/>
                      <a:pt x="611" y="636"/>
                    </a:cubicBezTo>
                    <a:cubicBezTo>
                      <a:pt x="611" y="678"/>
                      <a:pt x="577" y="712"/>
                      <a:pt x="535" y="712"/>
                    </a:cubicBezTo>
                    <a:cubicBezTo>
                      <a:pt x="493" y="712"/>
                      <a:pt x="459" y="678"/>
                      <a:pt x="459" y="636"/>
                    </a:cubicBezTo>
                    <a:cubicBezTo>
                      <a:pt x="459" y="594"/>
                      <a:pt x="493" y="560"/>
                      <a:pt x="535" y="560"/>
                    </a:cubicBezTo>
                    <a:close/>
                    <a:moveTo>
                      <a:pt x="366" y="258"/>
                    </a:moveTo>
                    <a:cubicBezTo>
                      <a:pt x="423" y="258"/>
                      <a:pt x="468" y="304"/>
                      <a:pt x="468" y="360"/>
                    </a:cubicBezTo>
                    <a:cubicBezTo>
                      <a:pt x="468" y="417"/>
                      <a:pt x="423" y="462"/>
                      <a:pt x="366" y="462"/>
                    </a:cubicBezTo>
                    <a:cubicBezTo>
                      <a:pt x="310" y="462"/>
                      <a:pt x="264" y="417"/>
                      <a:pt x="264" y="360"/>
                    </a:cubicBezTo>
                    <a:cubicBezTo>
                      <a:pt x="264" y="304"/>
                      <a:pt x="310" y="258"/>
                      <a:pt x="366" y="258"/>
                    </a:cubicBezTo>
                    <a:close/>
                    <a:moveTo>
                      <a:pt x="280" y="560"/>
                    </a:moveTo>
                    <a:cubicBezTo>
                      <a:pt x="349" y="560"/>
                      <a:pt x="404" y="616"/>
                      <a:pt x="404" y="684"/>
                    </a:cubicBezTo>
                    <a:cubicBezTo>
                      <a:pt x="404" y="752"/>
                      <a:pt x="349" y="808"/>
                      <a:pt x="280" y="808"/>
                    </a:cubicBezTo>
                    <a:cubicBezTo>
                      <a:pt x="212" y="808"/>
                      <a:pt x="157" y="752"/>
                      <a:pt x="157" y="684"/>
                    </a:cubicBezTo>
                    <a:cubicBezTo>
                      <a:pt x="157" y="616"/>
                      <a:pt x="212" y="560"/>
                      <a:pt x="280" y="560"/>
                    </a:cubicBezTo>
                    <a:close/>
                    <a:moveTo>
                      <a:pt x="141" y="186"/>
                    </a:moveTo>
                    <a:cubicBezTo>
                      <a:pt x="170" y="186"/>
                      <a:pt x="192" y="209"/>
                      <a:pt x="192" y="237"/>
                    </a:cubicBezTo>
                    <a:cubicBezTo>
                      <a:pt x="192" y="266"/>
                      <a:pt x="170" y="288"/>
                      <a:pt x="141" y="288"/>
                    </a:cubicBezTo>
                    <a:cubicBezTo>
                      <a:pt x="113" y="288"/>
                      <a:pt x="90" y="266"/>
                      <a:pt x="90" y="237"/>
                    </a:cubicBezTo>
                    <a:cubicBezTo>
                      <a:pt x="90" y="209"/>
                      <a:pt x="113" y="186"/>
                      <a:pt x="141" y="186"/>
                    </a:cubicBezTo>
                    <a:close/>
                    <a:moveTo>
                      <a:pt x="120" y="390"/>
                    </a:moveTo>
                    <a:cubicBezTo>
                      <a:pt x="160" y="390"/>
                      <a:pt x="192" y="423"/>
                      <a:pt x="192" y="462"/>
                    </a:cubicBezTo>
                    <a:cubicBezTo>
                      <a:pt x="192" y="502"/>
                      <a:pt x="160" y="534"/>
                      <a:pt x="120" y="534"/>
                    </a:cubicBezTo>
                    <a:cubicBezTo>
                      <a:pt x="81" y="534"/>
                      <a:pt x="48" y="502"/>
                      <a:pt x="48" y="462"/>
                    </a:cubicBezTo>
                    <a:cubicBezTo>
                      <a:pt x="48" y="423"/>
                      <a:pt x="81" y="390"/>
                      <a:pt x="120" y="390"/>
                    </a:cubicBezTo>
                    <a:close/>
                    <a:moveTo>
                      <a:pt x="120" y="1174"/>
                    </a:moveTo>
                    <a:cubicBezTo>
                      <a:pt x="160" y="1174"/>
                      <a:pt x="192" y="1207"/>
                      <a:pt x="192" y="1246"/>
                    </a:cubicBezTo>
                    <a:cubicBezTo>
                      <a:pt x="192" y="1286"/>
                      <a:pt x="160" y="1318"/>
                      <a:pt x="120" y="1318"/>
                    </a:cubicBezTo>
                    <a:cubicBezTo>
                      <a:pt x="81" y="1318"/>
                      <a:pt x="48" y="1286"/>
                      <a:pt x="48" y="1246"/>
                    </a:cubicBezTo>
                    <a:cubicBezTo>
                      <a:pt x="48" y="1207"/>
                      <a:pt x="81" y="1174"/>
                      <a:pt x="120" y="1174"/>
                    </a:cubicBezTo>
                    <a:close/>
                    <a:moveTo>
                      <a:pt x="160" y="1884"/>
                    </a:moveTo>
                    <a:cubicBezTo>
                      <a:pt x="98" y="1884"/>
                      <a:pt x="48" y="1834"/>
                      <a:pt x="48" y="1773"/>
                    </a:cubicBezTo>
                    <a:cubicBezTo>
                      <a:pt x="48" y="1711"/>
                      <a:pt x="98" y="1661"/>
                      <a:pt x="160" y="1661"/>
                    </a:cubicBezTo>
                    <a:cubicBezTo>
                      <a:pt x="221" y="1661"/>
                      <a:pt x="271" y="1711"/>
                      <a:pt x="271" y="1773"/>
                    </a:cubicBezTo>
                    <a:cubicBezTo>
                      <a:pt x="271" y="1834"/>
                      <a:pt x="221" y="1884"/>
                      <a:pt x="160" y="1884"/>
                    </a:cubicBezTo>
                    <a:close/>
                    <a:moveTo>
                      <a:pt x="366" y="2049"/>
                    </a:moveTo>
                    <a:cubicBezTo>
                      <a:pt x="310" y="2049"/>
                      <a:pt x="264" y="2004"/>
                      <a:pt x="264" y="1947"/>
                    </a:cubicBezTo>
                    <a:cubicBezTo>
                      <a:pt x="264" y="1891"/>
                      <a:pt x="310" y="1845"/>
                      <a:pt x="366" y="1845"/>
                    </a:cubicBezTo>
                    <a:cubicBezTo>
                      <a:pt x="423" y="1845"/>
                      <a:pt x="468" y="1891"/>
                      <a:pt x="468" y="1947"/>
                    </a:cubicBezTo>
                    <a:cubicBezTo>
                      <a:pt x="468" y="2004"/>
                      <a:pt x="423" y="2049"/>
                      <a:pt x="366" y="2049"/>
                    </a:cubicBezTo>
                    <a:close/>
                    <a:moveTo>
                      <a:pt x="396" y="1717"/>
                    </a:moveTo>
                    <a:cubicBezTo>
                      <a:pt x="284" y="1717"/>
                      <a:pt x="192" y="1626"/>
                      <a:pt x="192" y="1514"/>
                    </a:cubicBezTo>
                    <a:cubicBezTo>
                      <a:pt x="192" y="1401"/>
                      <a:pt x="284" y="1310"/>
                      <a:pt x="396" y="1310"/>
                    </a:cubicBezTo>
                    <a:cubicBezTo>
                      <a:pt x="508" y="1310"/>
                      <a:pt x="599" y="1401"/>
                      <a:pt x="599" y="1514"/>
                    </a:cubicBezTo>
                    <a:cubicBezTo>
                      <a:pt x="599" y="1626"/>
                      <a:pt x="508" y="1717"/>
                      <a:pt x="396" y="1717"/>
                    </a:cubicBezTo>
                    <a:close/>
                    <a:moveTo>
                      <a:pt x="687" y="1962"/>
                    </a:moveTo>
                    <a:cubicBezTo>
                      <a:pt x="623" y="1962"/>
                      <a:pt x="570" y="1910"/>
                      <a:pt x="570" y="1845"/>
                    </a:cubicBezTo>
                    <a:cubicBezTo>
                      <a:pt x="570" y="1781"/>
                      <a:pt x="623" y="1728"/>
                      <a:pt x="687" y="1728"/>
                    </a:cubicBezTo>
                    <a:cubicBezTo>
                      <a:pt x="752" y="1728"/>
                      <a:pt x="804" y="1781"/>
                      <a:pt x="804" y="1845"/>
                    </a:cubicBezTo>
                    <a:cubicBezTo>
                      <a:pt x="804" y="1910"/>
                      <a:pt x="752" y="1962"/>
                      <a:pt x="687" y="1962"/>
                    </a:cubicBezTo>
                    <a:close/>
                    <a:moveTo>
                      <a:pt x="754" y="1661"/>
                    </a:moveTo>
                    <a:cubicBezTo>
                      <a:pt x="706" y="1661"/>
                      <a:pt x="667" y="1623"/>
                      <a:pt x="667" y="1575"/>
                    </a:cubicBezTo>
                    <a:cubicBezTo>
                      <a:pt x="667" y="1527"/>
                      <a:pt x="706" y="1488"/>
                      <a:pt x="754" y="1488"/>
                    </a:cubicBezTo>
                    <a:cubicBezTo>
                      <a:pt x="802" y="1488"/>
                      <a:pt x="840" y="1527"/>
                      <a:pt x="840" y="1575"/>
                    </a:cubicBezTo>
                    <a:cubicBezTo>
                      <a:pt x="840" y="1623"/>
                      <a:pt x="802" y="1661"/>
                      <a:pt x="754" y="1661"/>
                    </a:cubicBezTo>
                    <a:close/>
                    <a:moveTo>
                      <a:pt x="906" y="2058"/>
                    </a:moveTo>
                    <a:cubicBezTo>
                      <a:pt x="870" y="2058"/>
                      <a:pt x="840" y="2028"/>
                      <a:pt x="840" y="1992"/>
                    </a:cubicBezTo>
                    <a:cubicBezTo>
                      <a:pt x="840" y="1955"/>
                      <a:pt x="870" y="1925"/>
                      <a:pt x="906" y="1925"/>
                    </a:cubicBezTo>
                    <a:cubicBezTo>
                      <a:pt x="943" y="1925"/>
                      <a:pt x="973" y="1955"/>
                      <a:pt x="973" y="1992"/>
                    </a:cubicBezTo>
                    <a:cubicBezTo>
                      <a:pt x="973" y="2028"/>
                      <a:pt x="943" y="2058"/>
                      <a:pt x="906" y="2058"/>
                    </a:cubicBezTo>
                    <a:close/>
                    <a:moveTo>
                      <a:pt x="1014" y="1858"/>
                    </a:moveTo>
                    <a:cubicBezTo>
                      <a:pt x="943" y="1858"/>
                      <a:pt x="884" y="1800"/>
                      <a:pt x="884" y="1728"/>
                    </a:cubicBezTo>
                    <a:cubicBezTo>
                      <a:pt x="884" y="1657"/>
                      <a:pt x="943" y="1598"/>
                      <a:pt x="1014" y="1598"/>
                    </a:cubicBezTo>
                    <a:cubicBezTo>
                      <a:pt x="1086" y="1598"/>
                      <a:pt x="1144" y="1657"/>
                      <a:pt x="1144" y="1728"/>
                    </a:cubicBezTo>
                    <a:cubicBezTo>
                      <a:pt x="1144" y="1800"/>
                      <a:pt x="1086" y="1858"/>
                      <a:pt x="1014" y="1858"/>
                    </a:cubicBezTo>
                    <a:close/>
                    <a:moveTo>
                      <a:pt x="1231" y="2058"/>
                    </a:moveTo>
                    <a:cubicBezTo>
                      <a:pt x="1183" y="2058"/>
                      <a:pt x="1144" y="2019"/>
                      <a:pt x="1144" y="1971"/>
                    </a:cubicBezTo>
                    <a:cubicBezTo>
                      <a:pt x="1144" y="1923"/>
                      <a:pt x="1183" y="1884"/>
                      <a:pt x="1231" y="1884"/>
                    </a:cubicBezTo>
                    <a:cubicBezTo>
                      <a:pt x="1279" y="1884"/>
                      <a:pt x="1318" y="1923"/>
                      <a:pt x="1318" y="1971"/>
                    </a:cubicBezTo>
                    <a:cubicBezTo>
                      <a:pt x="1318" y="2019"/>
                      <a:pt x="1279" y="2058"/>
                      <a:pt x="1231" y="2058"/>
                    </a:cubicBezTo>
                    <a:close/>
                    <a:moveTo>
                      <a:pt x="1226" y="1606"/>
                    </a:moveTo>
                    <a:cubicBezTo>
                      <a:pt x="1226" y="1555"/>
                      <a:pt x="1267" y="1514"/>
                      <a:pt x="1318" y="1514"/>
                    </a:cubicBezTo>
                    <a:cubicBezTo>
                      <a:pt x="1369" y="1514"/>
                      <a:pt x="1411" y="1555"/>
                      <a:pt x="1411" y="1606"/>
                    </a:cubicBezTo>
                    <a:cubicBezTo>
                      <a:pt x="1411" y="1657"/>
                      <a:pt x="1369" y="1698"/>
                      <a:pt x="1318" y="1698"/>
                    </a:cubicBezTo>
                    <a:cubicBezTo>
                      <a:pt x="1267" y="1698"/>
                      <a:pt x="1226" y="1657"/>
                      <a:pt x="1226" y="1606"/>
                    </a:cubicBezTo>
                    <a:close/>
                    <a:moveTo>
                      <a:pt x="1416" y="1884"/>
                    </a:moveTo>
                    <a:cubicBezTo>
                      <a:pt x="1370" y="1884"/>
                      <a:pt x="1332" y="1847"/>
                      <a:pt x="1332" y="1801"/>
                    </a:cubicBezTo>
                    <a:cubicBezTo>
                      <a:pt x="1332" y="1755"/>
                      <a:pt x="1370" y="1717"/>
                      <a:pt x="1416" y="1717"/>
                    </a:cubicBezTo>
                    <a:cubicBezTo>
                      <a:pt x="1462" y="1717"/>
                      <a:pt x="1499" y="1755"/>
                      <a:pt x="1499" y="1801"/>
                    </a:cubicBezTo>
                    <a:cubicBezTo>
                      <a:pt x="1499" y="1847"/>
                      <a:pt x="1462" y="1884"/>
                      <a:pt x="1416" y="1884"/>
                    </a:cubicBezTo>
                    <a:close/>
                    <a:moveTo>
                      <a:pt x="1557" y="1764"/>
                    </a:moveTo>
                    <a:cubicBezTo>
                      <a:pt x="1528" y="1764"/>
                      <a:pt x="1505" y="1741"/>
                      <a:pt x="1505" y="1713"/>
                    </a:cubicBezTo>
                    <a:cubicBezTo>
                      <a:pt x="1505" y="1684"/>
                      <a:pt x="1528" y="1661"/>
                      <a:pt x="1557" y="1661"/>
                    </a:cubicBezTo>
                    <a:cubicBezTo>
                      <a:pt x="1585" y="1661"/>
                      <a:pt x="1608" y="1684"/>
                      <a:pt x="1608" y="1713"/>
                    </a:cubicBezTo>
                    <a:cubicBezTo>
                      <a:pt x="1608" y="1741"/>
                      <a:pt x="1585" y="1764"/>
                      <a:pt x="1557" y="1764"/>
                    </a:cubicBezTo>
                    <a:close/>
                    <a:moveTo>
                      <a:pt x="1740" y="2068"/>
                    </a:moveTo>
                    <a:cubicBezTo>
                      <a:pt x="1682" y="2068"/>
                      <a:pt x="1635" y="2021"/>
                      <a:pt x="1635" y="1963"/>
                    </a:cubicBezTo>
                    <a:cubicBezTo>
                      <a:pt x="1635" y="1905"/>
                      <a:pt x="1682" y="1858"/>
                      <a:pt x="1740" y="1858"/>
                    </a:cubicBezTo>
                    <a:cubicBezTo>
                      <a:pt x="1798" y="1858"/>
                      <a:pt x="1845" y="1905"/>
                      <a:pt x="1845" y="1963"/>
                    </a:cubicBezTo>
                    <a:cubicBezTo>
                      <a:pt x="1845" y="2021"/>
                      <a:pt x="1798" y="2068"/>
                      <a:pt x="1740" y="2068"/>
                    </a:cubicBezTo>
                    <a:close/>
                    <a:moveTo>
                      <a:pt x="1671" y="1632"/>
                    </a:moveTo>
                    <a:cubicBezTo>
                      <a:pt x="1671" y="1536"/>
                      <a:pt x="1749" y="1458"/>
                      <a:pt x="1845" y="1458"/>
                    </a:cubicBezTo>
                    <a:cubicBezTo>
                      <a:pt x="1942" y="1458"/>
                      <a:pt x="2020" y="1536"/>
                      <a:pt x="2020" y="1632"/>
                    </a:cubicBezTo>
                    <a:cubicBezTo>
                      <a:pt x="2020" y="1728"/>
                      <a:pt x="1942" y="1806"/>
                      <a:pt x="1845" y="1806"/>
                    </a:cubicBezTo>
                    <a:cubicBezTo>
                      <a:pt x="1749" y="1806"/>
                      <a:pt x="1671" y="1728"/>
                      <a:pt x="1671" y="1632"/>
                    </a:cubicBezTo>
                    <a:close/>
                    <a:moveTo>
                      <a:pt x="2000" y="2049"/>
                    </a:moveTo>
                    <a:cubicBezTo>
                      <a:pt x="1966" y="2049"/>
                      <a:pt x="1938" y="2022"/>
                      <a:pt x="1938" y="1987"/>
                    </a:cubicBezTo>
                    <a:cubicBezTo>
                      <a:pt x="1938" y="1953"/>
                      <a:pt x="1966" y="1925"/>
                      <a:pt x="2000" y="1925"/>
                    </a:cubicBezTo>
                    <a:cubicBezTo>
                      <a:pt x="2034" y="1925"/>
                      <a:pt x="2062" y="1953"/>
                      <a:pt x="2062" y="1987"/>
                    </a:cubicBezTo>
                    <a:cubicBezTo>
                      <a:pt x="2062" y="2022"/>
                      <a:pt x="2034" y="2049"/>
                      <a:pt x="2000" y="2049"/>
                    </a:cubicBezTo>
                    <a:close/>
                    <a:moveTo>
                      <a:pt x="1988" y="1379"/>
                    </a:moveTo>
                    <a:cubicBezTo>
                      <a:pt x="1988" y="1332"/>
                      <a:pt x="2026" y="1295"/>
                      <a:pt x="2072" y="1295"/>
                    </a:cubicBezTo>
                    <a:cubicBezTo>
                      <a:pt x="2118" y="1295"/>
                      <a:pt x="2156" y="1332"/>
                      <a:pt x="2156" y="1379"/>
                    </a:cubicBezTo>
                    <a:cubicBezTo>
                      <a:pt x="2156" y="1425"/>
                      <a:pt x="2118" y="1462"/>
                      <a:pt x="2072" y="1462"/>
                    </a:cubicBezTo>
                    <a:cubicBezTo>
                      <a:pt x="2026" y="1462"/>
                      <a:pt x="1988" y="1425"/>
                      <a:pt x="1988" y="1379"/>
                    </a:cubicBezTo>
                    <a:close/>
                    <a:moveTo>
                      <a:pt x="2180" y="1925"/>
                    </a:moveTo>
                    <a:cubicBezTo>
                      <a:pt x="2130" y="1925"/>
                      <a:pt x="2090" y="1885"/>
                      <a:pt x="2090" y="1836"/>
                    </a:cubicBezTo>
                    <a:cubicBezTo>
                      <a:pt x="2090" y="1786"/>
                      <a:pt x="2130" y="1746"/>
                      <a:pt x="2180" y="1746"/>
                    </a:cubicBezTo>
                    <a:cubicBezTo>
                      <a:pt x="2229" y="1746"/>
                      <a:pt x="2269" y="1786"/>
                      <a:pt x="2269" y="1836"/>
                    </a:cubicBezTo>
                    <a:cubicBezTo>
                      <a:pt x="2269" y="1885"/>
                      <a:pt x="2229" y="1925"/>
                      <a:pt x="2180" y="1925"/>
                    </a:cubicBezTo>
                    <a:close/>
                    <a:moveTo>
                      <a:pt x="2320" y="2049"/>
                    </a:moveTo>
                    <a:cubicBezTo>
                      <a:pt x="2292" y="2049"/>
                      <a:pt x="2269" y="2027"/>
                      <a:pt x="2269" y="1998"/>
                    </a:cubicBezTo>
                    <a:cubicBezTo>
                      <a:pt x="2269" y="1970"/>
                      <a:pt x="2292" y="1947"/>
                      <a:pt x="2320" y="1947"/>
                    </a:cubicBezTo>
                    <a:cubicBezTo>
                      <a:pt x="2348" y="1947"/>
                      <a:pt x="2371" y="1970"/>
                      <a:pt x="2371" y="1998"/>
                    </a:cubicBezTo>
                    <a:cubicBezTo>
                      <a:pt x="2371" y="2027"/>
                      <a:pt x="2348" y="2049"/>
                      <a:pt x="2320" y="2049"/>
                    </a:cubicBezTo>
                    <a:close/>
                    <a:moveTo>
                      <a:pt x="2319" y="1534"/>
                    </a:moveTo>
                    <a:cubicBezTo>
                      <a:pt x="2277" y="1534"/>
                      <a:pt x="2243" y="1500"/>
                      <a:pt x="2243" y="1458"/>
                    </a:cubicBezTo>
                    <a:cubicBezTo>
                      <a:pt x="2243" y="1416"/>
                      <a:pt x="2277" y="1382"/>
                      <a:pt x="2319" y="1382"/>
                    </a:cubicBezTo>
                    <a:cubicBezTo>
                      <a:pt x="2361" y="1382"/>
                      <a:pt x="2395" y="1416"/>
                      <a:pt x="2395" y="1458"/>
                    </a:cubicBezTo>
                    <a:cubicBezTo>
                      <a:pt x="2395" y="1500"/>
                      <a:pt x="2361" y="1534"/>
                      <a:pt x="2319" y="1534"/>
                    </a:cubicBezTo>
                    <a:close/>
                    <a:moveTo>
                      <a:pt x="2455" y="1925"/>
                    </a:moveTo>
                    <a:cubicBezTo>
                      <a:pt x="2422" y="1925"/>
                      <a:pt x="2395" y="1899"/>
                      <a:pt x="2395" y="1866"/>
                    </a:cubicBezTo>
                    <a:cubicBezTo>
                      <a:pt x="2395" y="1833"/>
                      <a:pt x="2422" y="1806"/>
                      <a:pt x="2455" y="1806"/>
                    </a:cubicBezTo>
                    <a:cubicBezTo>
                      <a:pt x="2488" y="1806"/>
                      <a:pt x="2514" y="1833"/>
                      <a:pt x="2514" y="1866"/>
                    </a:cubicBezTo>
                    <a:cubicBezTo>
                      <a:pt x="2514" y="1899"/>
                      <a:pt x="2488" y="1925"/>
                      <a:pt x="2455" y="1925"/>
                    </a:cubicBezTo>
                    <a:close/>
                    <a:moveTo>
                      <a:pt x="2477" y="1698"/>
                    </a:moveTo>
                    <a:cubicBezTo>
                      <a:pt x="2432" y="1698"/>
                      <a:pt x="2395" y="1662"/>
                      <a:pt x="2395" y="1616"/>
                    </a:cubicBezTo>
                    <a:cubicBezTo>
                      <a:pt x="2395" y="1571"/>
                      <a:pt x="2432" y="1534"/>
                      <a:pt x="2477" y="1534"/>
                    </a:cubicBezTo>
                    <a:cubicBezTo>
                      <a:pt x="2523" y="1534"/>
                      <a:pt x="2560" y="1571"/>
                      <a:pt x="2560" y="1616"/>
                    </a:cubicBezTo>
                    <a:cubicBezTo>
                      <a:pt x="2560" y="1662"/>
                      <a:pt x="2523" y="1698"/>
                      <a:pt x="2477" y="1698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68" name="Connecteur droit avec flèche 67"/>
              <p:cNvCxnSpPr/>
              <p:nvPr/>
            </p:nvCxnSpPr>
            <p:spPr>
              <a:xfrm>
                <a:off x="3870042" y="2659339"/>
                <a:ext cx="1" cy="257148"/>
              </a:xfrm>
              <a:prstGeom prst="straightConnector1">
                <a:avLst/>
              </a:prstGeom>
              <a:ln w="38100">
                <a:solidFill>
                  <a:schemeClr val="accent1"/>
                </a:solidFill>
                <a:headEnd type="none" w="med" len="med"/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Rectangle à coins arrondis 3"/>
              <p:cNvSpPr/>
              <p:nvPr/>
            </p:nvSpPr>
            <p:spPr>
              <a:xfrm>
                <a:off x="3521439" y="1959581"/>
                <a:ext cx="697207" cy="720000"/>
              </a:xfrm>
              <a:custGeom>
                <a:avLst/>
                <a:gdLst>
                  <a:gd name="connsiteX0" fmla="*/ 0 w 864000"/>
                  <a:gd name="connsiteY0" fmla="*/ 79263 h 1235130"/>
                  <a:gd name="connsiteX1" fmla="*/ 79263 w 864000"/>
                  <a:gd name="connsiteY1" fmla="*/ 0 h 1235130"/>
                  <a:gd name="connsiteX2" fmla="*/ 784737 w 864000"/>
                  <a:gd name="connsiteY2" fmla="*/ 0 h 1235130"/>
                  <a:gd name="connsiteX3" fmla="*/ 864000 w 864000"/>
                  <a:gd name="connsiteY3" fmla="*/ 79263 h 1235130"/>
                  <a:gd name="connsiteX4" fmla="*/ 864000 w 864000"/>
                  <a:gd name="connsiteY4" fmla="*/ 1155867 h 1235130"/>
                  <a:gd name="connsiteX5" fmla="*/ 784737 w 864000"/>
                  <a:gd name="connsiteY5" fmla="*/ 1235130 h 1235130"/>
                  <a:gd name="connsiteX6" fmla="*/ 79263 w 864000"/>
                  <a:gd name="connsiteY6" fmla="*/ 1235130 h 1235130"/>
                  <a:gd name="connsiteX7" fmla="*/ 0 w 864000"/>
                  <a:gd name="connsiteY7" fmla="*/ 1155867 h 1235130"/>
                  <a:gd name="connsiteX8" fmla="*/ 0 w 864000"/>
                  <a:gd name="connsiteY8" fmla="*/ 79263 h 1235130"/>
                  <a:gd name="connsiteX0" fmla="*/ 784737 w 876177"/>
                  <a:gd name="connsiteY0" fmla="*/ 0 h 1235130"/>
                  <a:gd name="connsiteX1" fmla="*/ 864000 w 876177"/>
                  <a:gd name="connsiteY1" fmla="*/ 79263 h 1235130"/>
                  <a:gd name="connsiteX2" fmla="*/ 864000 w 876177"/>
                  <a:gd name="connsiteY2" fmla="*/ 1155867 h 1235130"/>
                  <a:gd name="connsiteX3" fmla="*/ 784737 w 876177"/>
                  <a:gd name="connsiteY3" fmla="*/ 1235130 h 1235130"/>
                  <a:gd name="connsiteX4" fmla="*/ 79263 w 876177"/>
                  <a:gd name="connsiteY4" fmla="*/ 1235130 h 1235130"/>
                  <a:gd name="connsiteX5" fmla="*/ 0 w 876177"/>
                  <a:gd name="connsiteY5" fmla="*/ 1155867 h 1235130"/>
                  <a:gd name="connsiteX6" fmla="*/ 0 w 876177"/>
                  <a:gd name="connsiteY6" fmla="*/ 79263 h 1235130"/>
                  <a:gd name="connsiteX7" fmla="*/ 79263 w 876177"/>
                  <a:gd name="connsiteY7" fmla="*/ 0 h 1235130"/>
                  <a:gd name="connsiteX8" fmla="*/ 876177 w 876177"/>
                  <a:gd name="connsiteY8" fmla="*/ 91440 h 1235130"/>
                  <a:gd name="connsiteX0" fmla="*/ 784737 w 876177"/>
                  <a:gd name="connsiteY0" fmla="*/ 0 h 1235130"/>
                  <a:gd name="connsiteX1" fmla="*/ 864000 w 876177"/>
                  <a:gd name="connsiteY1" fmla="*/ 79263 h 1235130"/>
                  <a:gd name="connsiteX2" fmla="*/ 864000 w 876177"/>
                  <a:gd name="connsiteY2" fmla="*/ 1155867 h 1235130"/>
                  <a:gd name="connsiteX3" fmla="*/ 784737 w 876177"/>
                  <a:gd name="connsiteY3" fmla="*/ 1235130 h 1235130"/>
                  <a:gd name="connsiteX4" fmla="*/ 79263 w 876177"/>
                  <a:gd name="connsiteY4" fmla="*/ 1235130 h 1235130"/>
                  <a:gd name="connsiteX5" fmla="*/ 0 w 876177"/>
                  <a:gd name="connsiteY5" fmla="*/ 1155867 h 1235130"/>
                  <a:gd name="connsiteX6" fmla="*/ 0 w 876177"/>
                  <a:gd name="connsiteY6" fmla="*/ 79263 h 1235130"/>
                  <a:gd name="connsiteX7" fmla="*/ 876177 w 876177"/>
                  <a:gd name="connsiteY7" fmla="*/ 91440 h 1235130"/>
                  <a:gd name="connsiteX0" fmla="*/ 784737 w 864000"/>
                  <a:gd name="connsiteY0" fmla="*/ 0 h 1235130"/>
                  <a:gd name="connsiteX1" fmla="*/ 864000 w 864000"/>
                  <a:gd name="connsiteY1" fmla="*/ 79263 h 1235130"/>
                  <a:gd name="connsiteX2" fmla="*/ 864000 w 864000"/>
                  <a:gd name="connsiteY2" fmla="*/ 1155867 h 1235130"/>
                  <a:gd name="connsiteX3" fmla="*/ 784737 w 864000"/>
                  <a:gd name="connsiteY3" fmla="*/ 1235130 h 1235130"/>
                  <a:gd name="connsiteX4" fmla="*/ 79263 w 864000"/>
                  <a:gd name="connsiteY4" fmla="*/ 1235130 h 1235130"/>
                  <a:gd name="connsiteX5" fmla="*/ 0 w 864000"/>
                  <a:gd name="connsiteY5" fmla="*/ 1155867 h 1235130"/>
                  <a:gd name="connsiteX6" fmla="*/ 0 w 864000"/>
                  <a:gd name="connsiteY6" fmla="*/ 79263 h 1235130"/>
                  <a:gd name="connsiteX0" fmla="*/ 864000 w 864000"/>
                  <a:gd name="connsiteY0" fmla="*/ 0 h 1155867"/>
                  <a:gd name="connsiteX1" fmla="*/ 864000 w 864000"/>
                  <a:gd name="connsiteY1" fmla="*/ 1076604 h 1155867"/>
                  <a:gd name="connsiteX2" fmla="*/ 784737 w 864000"/>
                  <a:gd name="connsiteY2" fmla="*/ 1155867 h 1155867"/>
                  <a:gd name="connsiteX3" fmla="*/ 79263 w 864000"/>
                  <a:gd name="connsiteY3" fmla="*/ 1155867 h 1155867"/>
                  <a:gd name="connsiteX4" fmla="*/ 0 w 864000"/>
                  <a:gd name="connsiteY4" fmla="*/ 1076604 h 1155867"/>
                  <a:gd name="connsiteX5" fmla="*/ 0 w 864000"/>
                  <a:gd name="connsiteY5" fmla="*/ 0 h 1155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4000" h="1155867">
                    <a:moveTo>
                      <a:pt x="864000" y="0"/>
                    </a:moveTo>
                    <a:lnTo>
                      <a:pt x="864000" y="1076604"/>
                    </a:lnTo>
                    <a:cubicBezTo>
                      <a:pt x="864000" y="1120380"/>
                      <a:pt x="828513" y="1155867"/>
                      <a:pt x="784737" y="1155867"/>
                    </a:cubicBezTo>
                    <a:lnTo>
                      <a:pt x="79263" y="1155867"/>
                    </a:lnTo>
                    <a:cubicBezTo>
                      <a:pt x="35487" y="1155867"/>
                      <a:pt x="0" y="1120380"/>
                      <a:pt x="0" y="1076604"/>
                    </a:cubicBez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5" name="Groupe 34"/>
            <p:cNvGrpSpPr/>
            <p:nvPr/>
          </p:nvGrpSpPr>
          <p:grpSpPr>
            <a:xfrm>
              <a:off x="4324691" y="1926662"/>
              <a:ext cx="721972" cy="989825"/>
              <a:chOff x="4324691" y="1926662"/>
              <a:chExt cx="721972" cy="989825"/>
            </a:xfrm>
          </p:grpSpPr>
          <p:sp>
            <p:nvSpPr>
              <p:cNvPr id="149" name="Organigramme : Processus 148"/>
              <p:cNvSpPr/>
              <p:nvPr/>
            </p:nvSpPr>
            <p:spPr>
              <a:xfrm>
                <a:off x="4324691" y="1926662"/>
                <a:ext cx="721972" cy="362905"/>
              </a:xfrm>
              <a:prstGeom prst="flowChartProcess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96000" rIns="0" bIns="0" rtlCol="0" anchor="ctr">
                <a:noAutofit/>
              </a:bodyPr>
              <a:lstStyle/>
              <a:p>
                <a:pPr algn="ctr">
                  <a:lnSpc>
                    <a:spcPts val="1200"/>
                  </a:lnSpc>
                </a:pPr>
                <a:r>
                  <a:rPr lang="fr-FR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Matériaux issus du </a:t>
                </a:r>
                <a:r>
                  <a:rPr lang="fr-FR" sz="1200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scalpage</a:t>
                </a:r>
                <a:endParaRPr lang="fr-FR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1" name="Freeform 23"/>
              <p:cNvSpPr>
                <a:spLocks noEditPoints="1"/>
              </p:cNvSpPr>
              <p:nvPr/>
            </p:nvSpPr>
            <p:spPr bwMode="auto">
              <a:xfrm>
                <a:off x="4337074" y="2331402"/>
                <a:ext cx="697207" cy="328537"/>
              </a:xfrm>
              <a:custGeom>
                <a:avLst/>
                <a:gdLst>
                  <a:gd name="T0" fmla="*/ 2401 w 2574"/>
                  <a:gd name="T1" fmla="*/ 155 h 2094"/>
                  <a:gd name="T2" fmla="*/ 2553 w 2574"/>
                  <a:gd name="T3" fmla="*/ 610 h 2094"/>
                  <a:gd name="T4" fmla="*/ 2455 w 2574"/>
                  <a:gd name="T5" fmla="*/ 1341 h 2094"/>
                  <a:gd name="T6" fmla="*/ 2145 w 2574"/>
                  <a:gd name="T7" fmla="*/ 1072 h 2094"/>
                  <a:gd name="T8" fmla="*/ 2227 w 2574"/>
                  <a:gd name="T9" fmla="*/ 1534 h 2094"/>
                  <a:gd name="T10" fmla="*/ 2127 w 2574"/>
                  <a:gd name="T11" fmla="*/ 1052 h 2094"/>
                  <a:gd name="T12" fmla="*/ 2192 w 2574"/>
                  <a:gd name="T13" fmla="*/ 288 h 2094"/>
                  <a:gd name="T14" fmla="*/ 2014 w 2574"/>
                  <a:gd name="T15" fmla="*/ 860 h 2094"/>
                  <a:gd name="T16" fmla="*/ 1845 w 2574"/>
                  <a:gd name="T17" fmla="*/ 406 h 2094"/>
                  <a:gd name="T18" fmla="*/ 1765 w 2574"/>
                  <a:gd name="T19" fmla="*/ 1295 h 2094"/>
                  <a:gd name="T20" fmla="*/ 444 w 2574"/>
                  <a:gd name="T21" fmla="*/ 1165 h 2094"/>
                  <a:gd name="T22" fmla="*/ 157 w 2574"/>
                  <a:gd name="T23" fmla="*/ 1017 h 2094"/>
                  <a:gd name="T24" fmla="*/ 599 w 2574"/>
                  <a:gd name="T25" fmla="*/ 873 h 2094"/>
                  <a:gd name="T26" fmla="*/ 535 w 2574"/>
                  <a:gd name="T27" fmla="*/ 1147 h 2094"/>
                  <a:gd name="T28" fmla="*/ 666 w 2574"/>
                  <a:gd name="T29" fmla="*/ 924 h 2094"/>
                  <a:gd name="T30" fmla="*/ 840 w 2574"/>
                  <a:gd name="T31" fmla="*/ 1234 h 2094"/>
                  <a:gd name="T32" fmla="*/ 1017 w 2574"/>
                  <a:gd name="T33" fmla="*/ 1498 h 2094"/>
                  <a:gd name="T34" fmla="*/ 1074 w 2574"/>
                  <a:gd name="T35" fmla="*/ 1204 h 2094"/>
                  <a:gd name="T36" fmla="*/ 1074 w 2574"/>
                  <a:gd name="T37" fmla="*/ 1386 h 2094"/>
                  <a:gd name="T38" fmla="*/ 1176 w 2574"/>
                  <a:gd name="T39" fmla="*/ 1174 h 2094"/>
                  <a:gd name="T40" fmla="*/ 1332 w 2574"/>
                  <a:gd name="T41" fmla="*/ 1101 h 2094"/>
                  <a:gd name="T42" fmla="*/ 1635 w 2574"/>
                  <a:gd name="T43" fmla="*/ 1447 h 2094"/>
                  <a:gd name="T44" fmla="*/ 1608 w 2574"/>
                  <a:gd name="T45" fmla="*/ 634 h 2094"/>
                  <a:gd name="T46" fmla="*/ 1844 w 2574"/>
                  <a:gd name="T47" fmla="*/ 784 h 2094"/>
                  <a:gd name="T48" fmla="*/ 1888 w 2574"/>
                  <a:gd name="T49" fmla="*/ 958 h 2094"/>
                  <a:gd name="T50" fmla="*/ 1671 w 2574"/>
                  <a:gd name="T51" fmla="*/ 511 h 2094"/>
                  <a:gd name="T52" fmla="*/ 1635 w 2574"/>
                  <a:gd name="T53" fmla="*/ 329 h 2094"/>
                  <a:gd name="T54" fmla="*/ 1375 w 2574"/>
                  <a:gd name="T55" fmla="*/ 684 h 2094"/>
                  <a:gd name="T56" fmla="*/ 1287 w 2574"/>
                  <a:gd name="T57" fmla="*/ 928 h 2094"/>
                  <a:gd name="T58" fmla="*/ 1278 w 2574"/>
                  <a:gd name="T59" fmla="*/ 762 h 2094"/>
                  <a:gd name="T60" fmla="*/ 900 w 2574"/>
                  <a:gd name="T61" fmla="*/ 288 h 2094"/>
                  <a:gd name="T62" fmla="*/ 764 w 2574"/>
                  <a:gd name="T63" fmla="*/ 205 h 2094"/>
                  <a:gd name="T64" fmla="*/ 573 w 2574"/>
                  <a:gd name="T65" fmla="*/ 466 h 2094"/>
                  <a:gd name="T66" fmla="*/ 459 w 2574"/>
                  <a:gd name="T67" fmla="*/ 636 h 2094"/>
                  <a:gd name="T68" fmla="*/ 366 w 2574"/>
                  <a:gd name="T69" fmla="*/ 258 h 2094"/>
                  <a:gd name="T70" fmla="*/ 141 w 2574"/>
                  <a:gd name="T71" fmla="*/ 186 h 2094"/>
                  <a:gd name="T72" fmla="*/ 192 w 2574"/>
                  <a:gd name="T73" fmla="*/ 462 h 2094"/>
                  <a:gd name="T74" fmla="*/ 120 w 2574"/>
                  <a:gd name="T75" fmla="*/ 1318 h 2094"/>
                  <a:gd name="T76" fmla="*/ 271 w 2574"/>
                  <a:gd name="T77" fmla="*/ 1773 h 2094"/>
                  <a:gd name="T78" fmla="*/ 366 w 2574"/>
                  <a:gd name="T79" fmla="*/ 2049 h 2094"/>
                  <a:gd name="T80" fmla="*/ 687 w 2574"/>
                  <a:gd name="T81" fmla="*/ 1962 h 2094"/>
                  <a:gd name="T82" fmla="*/ 667 w 2574"/>
                  <a:gd name="T83" fmla="*/ 1575 h 2094"/>
                  <a:gd name="T84" fmla="*/ 906 w 2574"/>
                  <a:gd name="T85" fmla="*/ 1925 h 2094"/>
                  <a:gd name="T86" fmla="*/ 1144 w 2574"/>
                  <a:gd name="T87" fmla="*/ 1728 h 2094"/>
                  <a:gd name="T88" fmla="*/ 1231 w 2574"/>
                  <a:gd name="T89" fmla="*/ 2058 h 2094"/>
                  <a:gd name="T90" fmla="*/ 1416 w 2574"/>
                  <a:gd name="T91" fmla="*/ 1884 h 2094"/>
                  <a:gd name="T92" fmla="*/ 1505 w 2574"/>
                  <a:gd name="T93" fmla="*/ 1713 h 2094"/>
                  <a:gd name="T94" fmla="*/ 1740 w 2574"/>
                  <a:gd name="T95" fmla="*/ 1858 h 2094"/>
                  <a:gd name="T96" fmla="*/ 1845 w 2574"/>
                  <a:gd name="T97" fmla="*/ 1806 h 2094"/>
                  <a:gd name="T98" fmla="*/ 2000 w 2574"/>
                  <a:gd name="T99" fmla="*/ 2049 h 2094"/>
                  <a:gd name="T100" fmla="*/ 2180 w 2574"/>
                  <a:gd name="T101" fmla="*/ 1925 h 2094"/>
                  <a:gd name="T102" fmla="*/ 2269 w 2574"/>
                  <a:gd name="T103" fmla="*/ 1998 h 2094"/>
                  <a:gd name="T104" fmla="*/ 2319 w 2574"/>
                  <a:gd name="T105" fmla="*/ 1382 h 2094"/>
                  <a:gd name="T106" fmla="*/ 2514 w 2574"/>
                  <a:gd name="T107" fmla="*/ 1866 h 2094"/>
                  <a:gd name="T108" fmla="*/ 2477 w 2574"/>
                  <a:gd name="T109" fmla="*/ 1698 h 20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574" h="2094">
                    <a:moveTo>
                      <a:pt x="0" y="0"/>
                    </a:moveTo>
                    <a:cubicBezTo>
                      <a:pt x="0" y="2094"/>
                      <a:pt x="0" y="2094"/>
                      <a:pt x="0" y="2094"/>
                    </a:cubicBezTo>
                    <a:cubicBezTo>
                      <a:pt x="2574" y="2094"/>
                      <a:pt x="2574" y="2094"/>
                      <a:pt x="2574" y="2094"/>
                    </a:cubicBezTo>
                    <a:cubicBezTo>
                      <a:pt x="2574" y="0"/>
                      <a:pt x="2574" y="0"/>
                      <a:pt x="2574" y="0"/>
                    </a:cubicBezTo>
                    <a:lnTo>
                      <a:pt x="0" y="0"/>
                    </a:lnTo>
                    <a:close/>
                    <a:moveTo>
                      <a:pt x="2401" y="155"/>
                    </a:moveTo>
                    <a:cubicBezTo>
                      <a:pt x="2458" y="155"/>
                      <a:pt x="2504" y="201"/>
                      <a:pt x="2504" y="258"/>
                    </a:cubicBezTo>
                    <a:cubicBezTo>
                      <a:pt x="2504" y="314"/>
                      <a:pt x="2458" y="360"/>
                      <a:pt x="2401" y="360"/>
                    </a:cubicBezTo>
                    <a:cubicBezTo>
                      <a:pt x="2344" y="360"/>
                      <a:pt x="2298" y="314"/>
                      <a:pt x="2298" y="258"/>
                    </a:cubicBezTo>
                    <a:cubicBezTo>
                      <a:pt x="2298" y="201"/>
                      <a:pt x="2344" y="155"/>
                      <a:pt x="2401" y="155"/>
                    </a:cubicBezTo>
                    <a:close/>
                    <a:moveTo>
                      <a:pt x="2379" y="436"/>
                    </a:moveTo>
                    <a:cubicBezTo>
                      <a:pt x="2475" y="436"/>
                      <a:pt x="2553" y="514"/>
                      <a:pt x="2553" y="610"/>
                    </a:cubicBezTo>
                    <a:cubicBezTo>
                      <a:pt x="2553" y="706"/>
                      <a:pt x="2475" y="784"/>
                      <a:pt x="2379" y="784"/>
                    </a:cubicBezTo>
                    <a:cubicBezTo>
                      <a:pt x="2283" y="784"/>
                      <a:pt x="2205" y="706"/>
                      <a:pt x="2205" y="610"/>
                    </a:cubicBezTo>
                    <a:cubicBezTo>
                      <a:pt x="2205" y="514"/>
                      <a:pt x="2283" y="436"/>
                      <a:pt x="2379" y="436"/>
                    </a:cubicBezTo>
                    <a:close/>
                    <a:moveTo>
                      <a:pt x="2546" y="1341"/>
                    </a:moveTo>
                    <a:cubicBezTo>
                      <a:pt x="2546" y="1366"/>
                      <a:pt x="2526" y="1386"/>
                      <a:pt x="2500" y="1386"/>
                    </a:cubicBezTo>
                    <a:cubicBezTo>
                      <a:pt x="2475" y="1386"/>
                      <a:pt x="2455" y="1366"/>
                      <a:pt x="2455" y="1341"/>
                    </a:cubicBezTo>
                    <a:cubicBezTo>
                      <a:pt x="2455" y="1315"/>
                      <a:pt x="2475" y="1295"/>
                      <a:pt x="2500" y="1295"/>
                    </a:cubicBezTo>
                    <a:cubicBezTo>
                      <a:pt x="2526" y="1295"/>
                      <a:pt x="2546" y="1315"/>
                      <a:pt x="2546" y="1341"/>
                    </a:cubicBezTo>
                    <a:close/>
                    <a:moveTo>
                      <a:pt x="2319" y="898"/>
                    </a:moveTo>
                    <a:cubicBezTo>
                      <a:pt x="2415" y="898"/>
                      <a:pt x="2493" y="976"/>
                      <a:pt x="2493" y="1072"/>
                    </a:cubicBezTo>
                    <a:cubicBezTo>
                      <a:pt x="2493" y="1168"/>
                      <a:pt x="2415" y="1246"/>
                      <a:pt x="2319" y="1246"/>
                    </a:cubicBezTo>
                    <a:cubicBezTo>
                      <a:pt x="2223" y="1246"/>
                      <a:pt x="2145" y="1168"/>
                      <a:pt x="2145" y="1072"/>
                    </a:cubicBezTo>
                    <a:cubicBezTo>
                      <a:pt x="2145" y="976"/>
                      <a:pt x="2223" y="898"/>
                      <a:pt x="2319" y="898"/>
                    </a:cubicBezTo>
                    <a:close/>
                    <a:moveTo>
                      <a:pt x="2227" y="1534"/>
                    </a:moveTo>
                    <a:cubicBezTo>
                      <a:pt x="2273" y="1534"/>
                      <a:pt x="2310" y="1571"/>
                      <a:pt x="2310" y="1616"/>
                    </a:cubicBezTo>
                    <a:cubicBezTo>
                      <a:pt x="2310" y="1662"/>
                      <a:pt x="2273" y="1698"/>
                      <a:pt x="2227" y="1698"/>
                    </a:cubicBezTo>
                    <a:cubicBezTo>
                      <a:pt x="2182" y="1698"/>
                      <a:pt x="2145" y="1662"/>
                      <a:pt x="2145" y="1616"/>
                    </a:cubicBezTo>
                    <a:cubicBezTo>
                      <a:pt x="2145" y="1571"/>
                      <a:pt x="2182" y="1534"/>
                      <a:pt x="2227" y="1534"/>
                    </a:cubicBezTo>
                    <a:close/>
                    <a:moveTo>
                      <a:pt x="2088" y="610"/>
                    </a:moveTo>
                    <a:cubicBezTo>
                      <a:pt x="2047" y="610"/>
                      <a:pt x="2014" y="577"/>
                      <a:pt x="2014" y="536"/>
                    </a:cubicBezTo>
                    <a:cubicBezTo>
                      <a:pt x="2014" y="495"/>
                      <a:pt x="2047" y="462"/>
                      <a:pt x="2088" y="462"/>
                    </a:cubicBezTo>
                    <a:cubicBezTo>
                      <a:pt x="2129" y="462"/>
                      <a:pt x="2162" y="495"/>
                      <a:pt x="2162" y="536"/>
                    </a:cubicBezTo>
                    <a:cubicBezTo>
                      <a:pt x="2162" y="577"/>
                      <a:pt x="2129" y="610"/>
                      <a:pt x="2088" y="610"/>
                    </a:cubicBezTo>
                    <a:close/>
                    <a:moveTo>
                      <a:pt x="2127" y="1052"/>
                    </a:moveTo>
                    <a:cubicBezTo>
                      <a:pt x="2127" y="1104"/>
                      <a:pt x="2085" y="1147"/>
                      <a:pt x="2032" y="1147"/>
                    </a:cubicBezTo>
                    <a:cubicBezTo>
                      <a:pt x="1980" y="1147"/>
                      <a:pt x="1938" y="1104"/>
                      <a:pt x="1938" y="1052"/>
                    </a:cubicBezTo>
                    <a:cubicBezTo>
                      <a:pt x="1938" y="1000"/>
                      <a:pt x="1980" y="958"/>
                      <a:pt x="2032" y="958"/>
                    </a:cubicBezTo>
                    <a:cubicBezTo>
                      <a:pt x="2085" y="958"/>
                      <a:pt x="2127" y="1000"/>
                      <a:pt x="2127" y="1052"/>
                    </a:cubicBezTo>
                    <a:close/>
                    <a:moveTo>
                      <a:pt x="2090" y="186"/>
                    </a:moveTo>
                    <a:cubicBezTo>
                      <a:pt x="2146" y="186"/>
                      <a:pt x="2192" y="232"/>
                      <a:pt x="2192" y="288"/>
                    </a:cubicBezTo>
                    <a:cubicBezTo>
                      <a:pt x="2192" y="345"/>
                      <a:pt x="2146" y="390"/>
                      <a:pt x="2090" y="390"/>
                    </a:cubicBezTo>
                    <a:cubicBezTo>
                      <a:pt x="2034" y="390"/>
                      <a:pt x="1988" y="345"/>
                      <a:pt x="1988" y="288"/>
                    </a:cubicBezTo>
                    <a:cubicBezTo>
                      <a:pt x="1988" y="232"/>
                      <a:pt x="2034" y="186"/>
                      <a:pt x="2090" y="186"/>
                    </a:cubicBezTo>
                    <a:close/>
                    <a:moveTo>
                      <a:pt x="2014" y="708"/>
                    </a:moveTo>
                    <a:cubicBezTo>
                      <a:pt x="2056" y="708"/>
                      <a:pt x="2090" y="742"/>
                      <a:pt x="2090" y="784"/>
                    </a:cubicBezTo>
                    <a:cubicBezTo>
                      <a:pt x="2090" y="826"/>
                      <a:pt x="2056" y="860"/>
                      <a:pt x="2014" y="860"/>
                    </a:cubicBezTo>
                    <a:cubicBezTo>
                      <a:pt x="1972" y="860"/>
                      <a:pt x="1938" y="826"/>
                      <a:pt x="1938" y="784"/>
                    </a:cubicBezTo>
                    <a:cubicBezTo>
                      <a:pt x="1938" y="742"/>
                      <a:pt x="1972" y="708"/>
                      <a:pt x="2014" y="708"/>
                    </a:cubicBezTo>
                    <a:close/>
                    <a:moveTo>
                      <a:pt x="1947" y="508"/>
                    </a:moveTo>
                    <a:cubicBezTo>
                      <a:pt x="1947" y="564"/>
                      <a:pt x="1902" y="610"/>
                      <a:pt x="1845" y="610"/>
                    </a:cubicBezTo>
                    <a:cubicBezTo>
                      <a:pt x="1789" y="610"/>
                      <a:pt x="1743" y="564"/>
                      <a:pt x="1743" y="508"/>
                    </a:cubicBezTo>
                    <a:cubicBezTo>
                      <a:pt x="1743" y="452"/>
                      <a:pt x="1789" y="406"/>
                      <a:pt x="1845" y="406"/>
                    </a:cubicBezTo>
                    <a:cubicBezTo>
                      <a:pt x="1902" y="406"/>
                      <a:pt x="1947" y="452"/>
                      <a:pt x="1947" y="508"/>
                    </a:cubicBezTo>
                    <a:close/>
                    <a:moveTo>
                      <a:pt x="1765" y="1295"/>
                    </a:moveTo>
                    <a:cubicBezTo>
                      <a:pt x="1694" y="1295"/>
                      <a:pt x="1635" y="1237"/>
                      <a:pt x="1635" y="1165"/>
                    </a:cubicBezTo>
                    <a:cubicBezTo>
                      <a:pt x="1635" y="1093"/>
                      <a:pt x="1694" y="1035"/>
                      <a:pt x="1765" y="1035"/>
                    </a:cubicBezTo>
                    <a:cubicBezTo>
                      <a:pt x="1837" y="1035"/>
                      <a:pt x="1895" y="1093"/>
                      <a:pt x="1895" y="1165"/>
                    </a:cubicBezTo>
                    <a:cubicBezTo>
                      <a:pt x="1895" y="1237"/>
                      <a:pt x="1837" y="1295"/>
                      <a:pt x="1765" y="1295"/>
                    </a:cubicBezTo>
                    <a:close/>
                    <a:moveTo>
                      <a:pt x="1895" y="1385"/>
                    </a:moveTo>
                    <a:cubicBezTo>
                      <a:pt x="1895" y="1410"/>
                      <a:pt x="1875" y="1430"/>
                      <a:pt x="1851" y="1430"/>
                    </a:cubicBezTo>
                    <a:cubicBezTo>
                      <a:pt x="1826" y="1430"/>
                      <a:pt x="1806" y="1410"/>
                      <a:pt x="1806" y="1385"/>
                    </a:cubicBezTo>
                    <a:cubicBezTo>
                      <a:pt x="1806" y="1361"/>
                      <a:pt x="1826" y="1341"/>
                      <a:pt x="1851" y="1341"/>
                    </a:cubicBezTo>
                    <a:cubicBezTo>
                      <a:pt x="1875" y="1341"/>
                      <a:pt x="1895" y="1361"/>
                      <a:pt x="1895" y="1385"/>
                    </a:cubicBezTo>
                    <a:close/>
                    <a:moveTo>
                      <a:pt x="444" y="1165"/>
                    </a:moveTo>
                    <a:cubicBezTo>
                      <a:pt x="470" y="1165"/>
                      <a:pt x="491" y="1186"/>
                      <a:pt x="491" y="1213"/>
                    </a:cubicBezTo>
                    <a:cubicBezTo>
                      <a:pt x="491" y="1239"/>
                      <a:pt x="470" y="1260"/>
                      <a:pt x="444" y="1260"/>
                    </a:cubicBezTo>
                    <a:cubicBezTo>
                      <a:pt x="417" y="1260"/>
                      <a:pt x="396" y="1239"/>
                      <a:pt x="396" y="1213"/>
                    </a:cubicBezTo>
                    <a:cubicBezTo>
                      <a:pt x="396" y="1186"/>
                      <a:pt x="417" y="1165"/>
                      <a:pt x="444" y="1165"/>
                    </a:cubicBezTo>
                    <a:close/>
                    <a:moveTo>
                      <a:pt x="287" y="1147"/>
                    </a:moveTo>
                    <a:cubicBezTo>
                      <a:pt x="215" y="1147"/>
                      <a:pt x="157" y="1089"/>
                      <a:pt x="157" y="1017"/>
                    </a:cubicBezTo>
                    <a:cubicBezTo>
                      <a:pt x="157" y="945"/>
                      <a:pt x="215" y="887"/>
                      <a:pt x="287" y="887"/>
                    </a:cubicBezTo>
                    <a:cubicBezTo>
                      <a:pt x="358" y="887"/>
                      <a:pt x="417" y="945"/>
                      <a:pt x="417" y="1017"/>
                    </a:cubicBezTo>
                    <a:cubicBezTo>
                      <a:pt x="417" y="1089"/>
                      <a:pt x="358" y="1147"/>
                      <a:pt x="287" y="1147"/>
                    </a:cubicBezTo>
                    <a:close/>
                    <a:moveTo>
                      <a:pt x="468" y="873"/>
                    </a:moveTo>
                    <a:cubicBezTo>
                      <a:pt x="468" y="837"/>
                      <a:pt x="498" y="808"/>
                      <a:pt x="534" y="808"/>
                    </a:cubicBezTo>
                    <a:cubicBezTo>
                      <a:pt x="570" y="808"/>
                      <a:pt x="599" y="837"/>
                      <a:pt x="599" y="873"/>
                    </a:cubicBezTo>
                    <a:cubicBezTo>
                      <a:pt x="599" y="910"/>
                      <a:pt x="570" y="939"/>
                      <a:pt x="534" y="939"/>
                    </a:cubicBezTo>
                    <a:cubicBezTo>
                      <a:pt x="498" y="939"/>
                      <a:pt x="468" y="910"/>
                      <a:pt x="468" y="873"/>
                    </a:cubicBezTo>
                    <a:close/>
                    <a:moveTo>
                      <a:pt x="635" y="1047"/>
                    </a:moveTo>
                    <a:cubicBezTo>
                      <a:pt x="689" y="1047"/>
                      <a:pt x="734" y="1092"/>
                      <a:pt x="734" y="1147"/>
                    </a:cubicBezTo>
                    <a:cubicBezTo>
                      <a:pt x="734" y="1202"/>
                      <a:pt x="689" y="1246"/>
                      <a:pt x="635" y="1246"/>
                    </a:cubicBezTo>
                    <a:cubicBezTo>
                      <a:pt x="580" y="1246"/>
                      <a:pt x="535" y="1202"/>
                      <a:pt x="535" y="1147"/>
                    </a:cubicBezTo>
                    <a:cubicBezTo>
                      <a:pt x="535" y="1092"/>
                      <a:pt x="580" y="1047"/>
                      <a:pt x="635" y="1047"/>
                    </a:cubicBezTo>
                    <a:close/>
                    <a:moveTo>
                      <a:pt x="666" y="924"/>
                    </a:moveTo>
                    <a:cubicBezTo>
                      <a:pt x="666" y="828"/>
                      <a:pt x="744" y="750"/>
                      <a:pt x="840" y="750"/>
                    </a:cubicBezTo>
                    <a:cubicBezTo>
                      <a:pt x="936" y="750"/>
                      <a:pt x="1014" y="828"/>
                      <a:pt x="1014" y="924"/>
                    </a:cubicBezTo>
                    <a:cubicBezTo>
                      <a:pt x="1014" y="1020"/>
                      <a:pt x="936" y="1098"/>
                      <a:pt x="840" y="1098"/>
                    </a:cubicBezTo>
                    <a:cubicBezTo>
                      <a:pt x="744" y="1098"/>
                      <a:pt x="666" y="1020"/>
                      <a:pt x="666" y="924"/>
                    </a:cubicBezTo>
                    <a:close/>
                    <a:moveTo>
                      <a:pt x="726" y="693"/>
                    </a:moveTo>
                    <a:cubicBezTo>
                      <a:pt x="726" y="662"/>
                      <a:pt x="752" y="636"/>
                      <a:pt x="783" y="636"/>
                    </a:cubicBezTo>
                    <a:cubicBezTo>
                      <a:pt x="815" y="636"/>
                      <a:pt x="840" y="662"/>
                      <a:pt x="840" y="693"/>
                    </a:cubicBezTo>
                    <a:cubicBezTo>
                      <a:pt x="840" y="725"/>
                      <a:pt x="815" y="750"/>
                      <a:pt x="783" y="750"/>
                    </a:cubicBezTo>
                    <a:cubicBezTo>
                      <a:pt x="752" y="750"/>
                      <a:pt x="726" y="725"/>
                      <a:pt x="726" y="693"/>
                    </a:cubicBezTo>
                    <a:close/>
                    <a:moveTo>
                      <a:pt x="840" y="1234"/>
                    </a:moveTo>
                    <a:cubicBezTo>
                      <a:pt x="882" y="1234"/>
                      <a:pt x="916" y="1268"/>
                      <a:pt x="916" y="1310"/>
                    </a:cubicBezTo>
                    <a:cubicBezTo>
                      <a:pt x="916" y="1352"/>
                      <a:pt x="882" y="1386"/>
                      <a:pt x="840" y="1386"/>
                    </a:cubicBezTo>
                    <a:cubicBezTo>
                      <a:pt x="798" y="1386"/>
                      <a:pt x="764" y="1352"/>
                      <a:pt x="764" y="1310"/>
                    </a:cubicBezTo>
                    <a:cubicBezTo>
                      <a:pt x="764" y="1268"/>
                      <a:pt x="798" y="1234"/>
                      <a:pt x="840" y="1234"/>
                    </a:cubicBezTo>
                    <a:close/>
                    <a:moveTo>
                      <a:pt x="967" y="1447"/>
                    </a:moveTo>
                    <a:cubicBezTo>
                      <a:pt x="995" y="1447"/>
                      <a:pt x="1017" y="1470"/>
                      <a:pt x="1017" y="1498"/>
                    </a:cubicBezTo>
                    <a:cubicBezTo>
                      <a:pt x="1017" y="1526"/>
                      <a:pt x="995" y="1548"/>
                      <a:pt x="967" y="1548"/>
                    </a:cubicBezTo>
                    <a:cubicBezTo>
                      <a:pt x="939" y="1548"/>
                      <a:pt x="916" y="1526"/>
                      <a:pt x="916" y="1498"/>
                    </a:cubicBezTo>
                    <a:cubicBezTo>
                      <a:pt x="916" y="1470"/>
                      <a:pt x="939" y="1447"/>
                      <a:pt x="967" y="1447"/>
                    </a:cubicBezTo>
                    <a:close/>
                    <a:moveTo>
                      <a:pt x="960" y="1204"/>
                    </a:moveTo>
                    <a:cubicBezTo>
                      <a:pt x="960" y="1172"/>
                      <a:pt x="986" y="1147"/>
                      <a:pt x="1017" y="1147"/>
                    </a:cubicBezTo>
                    <a:cubicBezTo>
                      <a:pt x="1049" y="1147"/>
                      <a:pt x="1074" y="1172"/>
                      <a:pt x="1074" y="1204"/>
                    </a:cubicBezTo>
                    <a:cubicBezTo>
                      <a:pt x="1074" y="1235"/>
                      <a:pt x="1049" y="1260"/>
                      <a:pt x="1017" y="1260"/>
                    </a:cubicBezTo>
                    <a:cubicBezTo>
                      <a:pt x="986" y="1260"/>
                      <a:pt x="960" y="1235"/>
                      <a:pt x="960" y="1204"/>
                    </a:cubicBezTo>
                    <a:close/>
                    <a:moveTo>
                      <a:pt x="1150" y="1310"/>
                    </a:moveTo>
                    <a:cubicBezTo>
                      <a:pt x="1192" y="1310"/>
                      <a:pt x="1226" y="1344"/>
                      <a:pt x="1226" y="1386"/>
                    </a:cubicBezTo>
                    <a:cubicBezTo>
                      <a:pt x="1226" y="1428"/>
                      <a:pt x="1192" y="1462"/>
                      <a:pt x="1150" y="1462"/>
                    </a:cubicBezTo>
                    <a:cubicBezTo>
                      <a:pt x="1108" y="1462"/>
                      <a:pt x="1074" y="1428"/>
                      <a:pt x="1074" y="1386"/>
                    </a:cubicBezTo>
                    <a:cubicBezTo>
                      <a:pt x="1074" y="1344"/>
                      <a:pt x="1108" y="1310"/>
                      <a:pt x="1150" y="1310"/>
                    </a:cubicBezTo>
                    <a:close/>
                    <a:moveTo>
                      <a:pt x="1176" y="1174"/>
                    </a:moveTo>
                    <a:cubicBezTo>
                      <a:pt x="1134" y="1174"/>
                      <a:pt x="1100" y="1140"/>
                      <a:pt x="1100" y="1098"/>
                    </a:cubicBezTo>
                    <a:cubicBezTo>
                      <a:pt x="1100" y="1056"/>
                      <a:pt x="1134" y="1022"/>
                      <a:pt x="1176" y="1022"/>
                    </a:cubicBezTo>
                    <a:cubicBezTo>
                      <a:pt x="1218" y="1022"/>
                      <a:pt x="1252" y="1056"/>
                      <a:pt x="1252" y="1098"/>
                    </a:cubicBezTo>
                    <a:cubicBezTo>
                      <a:pt x="1252" y="1140"/>
                      <a:pt x="1218" y="1174"/>
                      <a:pt x="1176" y="1174"/>
                    </a:cubicBezTo>
                    <a:close/>
                    <a:moveTo>
                      <a:pt x="1308" y="1184"/>
                    </a:moveTo>
                    <a:cubicBezTo>
                      <a:pt x="1338" y="1184"/>
                      <a:pt x="1363" y="1209"/>
                      <a:pt x="1363" y="1239"/>
                    </a:cubicBezTo>
                    <a:cubicBezTo>
                      <a:pt x="1363" y="1270"/>
                      <a:pt x="1338" y="1295"/>
                      <a:pt x="1308" y="1295"/>
                    </a:cubicBezTo>
                    <a:cubicBezTo>
                      <a:pt x="1277" y="1295"/>
                      <a:pt x="1252" y="1270"/>
                      <a:pt x="1252" y="1239"/>
                    </a:cubicBezTo>
                    <a:cubicBezTo>
                      <a:pt x="1252" y="1209"/>
                      <a:pt x="1277" y="1184"/>
                      <a:pt x="1308" y="1184"/>
                    </a:cubicBezTo>
                    <a:close/>
                    <a:moveTo>
                      <a:pt x="1332" y="1101"/>
                    </a:moveTo>
                    <a:cubicBezTo>
                      <a:pt x="1332" y="1055"/>
                      <a:pt x="1370" y="1017"/>
                      <a:pt x="1416" y="1017"/>
                    </a:cubicBezTo>
                    <a:cubicBezTo>
                      <a:pt x="1462" y="1017"/>
                      <a:pt x="1499" y="1055"/>
                      <a:pt x="1499" y="1101"/>
                    </a:cubicBezTo>
                    <a:cubicBezTo>
                      <a:pt x="1499" y="1147"/>
                      <a:pt x="1462" y="1184"/>
                      <a:pt x="1416" y="1184"/>
                    </a:cubicBezTo>
                    <a:cubicBezTo>
                      <a:pt x="1370" y="1184"/>
                      <a:pt x="1332" y="1147"/>
                      <a:pt x="1332" y="1101"/>
                    </a:cubicBezTo>
                    <a:close/>
                    <a:moveTo>
                      <a:pt x="1505" y="1317"/>
                    </a:moveTo>
                    <a:cubicBezTo>
                      <a:pt x="1577" y="1317"/>
                      <a:pt x="1635" y="1375"/>
                      <a:pt x="1635" y="1447"/>
                    </a:cubicBezTo>
                    <a:cubicBezTo>
                      <a:pt x="1635" y="1519"/>
                      <a:pt x="1577" y="1577"/>
                      <a:pt x="1505" y="1577"/>
                    </a:cubicBezTo>
                    <a:cubicBezTo>
                      <a:pt x="1434" y="1577"/>
                      <a:pt x="1375" y="1519"/>
                      <a:pt x="1375" y="1447"/>
                    </a:cubicBezTo>
                    <a:cubicBezTo>
                      <a:pt x="1375" y="1375"/>
                      <a:pt x="1434" y="1317"/>
                      <a:pt x="1505" y="1317"/>
                    </a:cubicBezTo>
                    <a:close/>
                    <a:moveTo>
                      <a:pt x="1608" y="982"/>
                    </a:moveTo>
                    <a:cubicBezTo>
                      <a:pt x="1512" y="982"/>
                      <a:pt x="1434" y="904"/>
                      <a:pt x="1434" y="808"/>
                    </a:cubicBezTo>
                    <a:cubicBezTo>
                      <a:pt x="1434" y="712"/>
                      <a:pt x="1512" y="634"/>
                      <a:pt x="1608" y="634"/>
                    </a:cubicBezTo>
                    <a:cubicBezTo>
                      <a:pt x="1704" y="634"/>
                      <a:pt x="1782" y="712"/>
                      <a:pt x="1782" y="808"/>
                    </a:cubicBezTo>
                    <a:cubicBezTo>
                      <a:pt x="1782" y="904"/>
                      <a:pt x="1704" y="982"/>
                      <a:pt x="1608" y="982"/>
                    </a:cubicBezTo>
                    <a:close/>
                    <a:moveTo>
                      <a:pt x="1782" y="722"/>
                    </a:moveTo>
                    <a:cubicBezTo>
                      <a:pt x="1782" y="688"/>
                      <a:pt x="1810" y="660"/>
                      <a:pt x="1844" y="660"/>
                    </a:cubicBezTo>
                    <a:cubicBezTo>
                      <a:pt x="1878" y="660"/>
                      <a:pt x="1906" y="688"/>
                      <a:pt x="1906" y="722"/>
                    </a:cubicBezTo>
                    <a:cubicBezTo>
                      <a:pt x="1906" y="756"/>
                      <a:pt x="1878" y="784"/>
                      <a:pt x="1844" y="784"/>
                    </a:cubicBezTo>
                    <a:cubicBezTo>
                      <a:pt x="1810" y="784"/>
                      <a:pt x="1782" y="756"/>
                      <a:pt x="1782" y="722"/>
                    </a:cubicBezTo>
                    <a:close/>
                    <a:moveTo>
                      <a:pt x="1888" y="958"/>
                    </a:moveTo>
                    <a:cubicBezTo>
                      <a:pt x="1864" y="958"/>
                      <a:pt x="1845" y="939"/>
                      <a:pt x="1845" y="916"/>
                    </a:cubicBezTo>
                    <a:cubicBezTo>
                      <a:pt x="1845" y="892"/>
                      <a:pt x="1864" y="873"/>
                      <a:pt x="1888" y="873"/>
                    </a:cubicBezTo>
                    <a:cubicBezTo>
                      <a:pt x="1911" y="873"/>
                      <a:pt x="1930" y="892"/>
                      <a:pt x="1930" y="916"/>
                    </a:cubicBezTo>
                    <a:cubicBezTo>
                      <a:pt x="1930" y="939"/>
                      <a:pt x="1911" y="958"/>
                      <a:pt x="1888" y="958"/>
                    </a:cubicBezTo>
                    <a:close/>
                    <a:moveTo>
                      <a:pt x="1772" y="155"/>
                    </a:moveTo>
                    <a:cubicBezTo>
                      <a:pt x="1813" y="155"/>
                      <a:pt x="1846" y="188"/>
                      <a:pt x="1846" y="229"/>
                    </a:cubicBezTo>
                    <a:cubicBezTo>
                      <a:pt x="1846" y="269"/>
                      <a:pt x="1813" y="302"/>
                      <a:pt x="1772" y="302"/>
                    </a:cubicBezTo>
                    <a:cubicBezTo>
                      <a:pt x="1731" y="302"/>
                      <a:pt x="1698" y="269"/>
                      <a:pt x="1698" y="229"/>
                    </a:cubicBezTo>
                    <a:cubicBezTo>
                      <a:pt x="1698" y="188"/>
                      <a:pt x="1731" y="155"/>
                      <a:pt x="1772" y="155"/>
                    </a:cubicBezTo>
                    <a:close/>
                    <a:moveTo>
                      <a:pt x="1671" y="511"/>
                    </a:moveTo>
                    <a:cubicBezTo>
                      <a:pt x="1671" y="539"/>
                      <a:pt x="1649" y="560"/>
                      <a:pt x="1622" y="560"/>
                    </a:cubicBezTo>
                    <a:cubicBezTo>
                      <a:pt x="1595" y="560"/>
                      <a:pt x="1573" y="539"/>
                      <a:pt x="1573" y="511"/>
                    </a:cubicBezTo>
                    <a:cubicBezTo>
                      <a:pt x="1573" y="484"/>
                      <a:pt x="1595" y="462"/>
                      <a:pt x="1622" y="462"/>
                    </a:cubicBezTo>
                    <a:cubicBezTo>
                      <a:pt x="1649" y="462"/>
                      <a:pt x="1671" y="484"/>
                      <a:pt x="1671" y="511"/>
                    </a:cubicBezTo>
                    <a:close/>
                    <a:moveTo>
                      <a:pt x="1461" y="155"/>
                    </a:moveTo>
                    <a:cubicBezTo>
                      <a:pt x="1557" y="155"/>
                      <a:pt x="1635" y="233"/>
                      <a:pt x="1635" y="329"/>
                    </a:cubicBezTo>
                    <a:cubicBezTo>
                      <a:pt x="1635" y="425"/>
                      <a:pt x="1557" y="503"/>
                      <a:pt x="1461" y="503"/>
                    </a:cubicBezTo>
                    <a:cubicBezTo>
                      <a:pt x="1365" y="503"/>
                      <a:pt x="1287" y="425"/>
                      <a:pt x="1287" y="329"/>
                    </a:cubicBezTo>
                    <a:cubicBezTo>
                      <a:pt x="1287" y="233"/>
                      <a:pt x="1365" y="155"/>
                      <a:pt x="1461" y="155"/>
                    </a:cubicBezTo>
                    <a:close/>
                    <a:moveTo>
                      <a:pt x="1375" y="508"/>
                    </a:moveTo>
                    <a:cubicBezTo>
                      <a:pt x="1424" y="508"/>
                      <a:pt x="1463" y="547"/>
                      <a:pt x="1463" y="596"/>
                    </a:cubicBezTo>
                    <a:cubicBezTo>
                      <a:pt x="1463" y="645"/>
                      <a:pt x="1424" y="684"/>
                      <a:pt x="1375" y="684"/>
                    </a:cubicBezTo>
                    <a:cubicBezTo>
                      <a:pt x="1327" y="684"/>
                      <a:pt x="1287" y="645"/>
                      <a:pt x="1287" y="596"/>
                    </a:cubicBezTo>
                    <a:cubicBezTo>
                      <a:pt x="1287" y="547"/>
                      <a:pt x="1327" y="508"/>
                      <a:pt x="1375" y="508"/>
                    </a:cubicBezTo>
                    <a:close/>
                    <a:moveTo>
                      <a:pt x="1342" y="873"/>
                    </a:moveTo>
                    <a:cubicBezTo>
                      <a:pt x="1372" y="873"/>
                      <a:pt x="1396" y="898"/>
                      <a:pt x="1396" y="928"/>
                    </a:cubicBezTo>
                    <a:cubicBezTo>
                      <a:pt x="1396" y="958"/>
                      <a:pt x="1372" y="982"/>
                      <a:pt x="1342" y="982"/>
                    </a:cubicBezTo>
                    <a:cubicBezTo>
                      <a:pt x="1312" y="982"/>
                      <a:pt x="1287" y="958"/>
                      <a:pt x="1287" y="928"/>
                    </a:cubicBezTo>
                    <a:cubicBezTo>
                      <a:pt x="1287" y="898"/>
                      <a:pt x="1312" y="873"/>
                      <a:pt x="1342" y="873"/>
                    </a:cubicBezTo>
                    <a:close/>
                    <a:moveTo>
                      <a:pt x="1278" y="762"/>
                    </a:moveTo>
                    <a:cubicBezTo>
                      <a:pt x="1278" y="819"/>
                      <a:pt x="1232" y="864"/>
                      <a:pt x="1176" y="864"/>
                    </a:cubicBezTo>
                    <a:cubicBezTo>
                      <a:pt x="1120" y="864"/>
                      <a:pt x="1074" y="819"/>
                      <a:pt x="1074" y="762"/>
                    </a:cubicBezTo>
                    <a:cubicBezTo>
                      <a:pt x="1074" y="706"/>
                      <a:pt x="1120" y="660"/>
                      <a:pt x="1176" y="660"/>
                    </a:cubicBezTo>
                    <a:cubicBezTo>
                      <a:pt x="1232" y="660"/>
                      <a:pt x="1278" y="706"/>
                      <a:pt x="1278" y="762"/>
                    </a:cubicBezTo>
                    <a:close/>
                    <a:moveTo>
                      <a:pt x="1161" y="155"/>
                    </a:moveTo>
                    <a:cubicBezTo>
                      <a:pt x="1209" y="155"/>
                      <a:pt x="1248" y="194"/>
                      <a:pt x="1248" y="242"/>
                    </a:cubicBezTo>
                    <a:cubicBezTo>
                      <a:pt x="1248" y="290"/>
                      <a:pt x="1209" y="329"/>
                      <a:pt x="1161" y="329"/>
                    </a:cubicBezTo>
                    <a:cubicBezTo>
                      <a:pt x="1113" y="329"/>
                      <a:pt x="1074" y="290"/>
                      <a:pt x="1074" y="242"/>
                    </a:cubicBezTo>
                    <a:cubicBezTo>
                      <a:pt x="1074" y="194"/>
                      <a:pt x="1113" y="155"/>
                      <a:pt x="1161" y="155"/>
                    </a:cubicBezTo>
                    <a:close/>
                    <a:moveTo>
                      <a:pt x="900" y="288"/>
                    </a:moveTo>
                    <a:cubicBezTo>
                      <a:pt x="996" y="288"/>
                      <a:pt x="1074" y="366"/>
                      <a:pt x="1074" y="462"/>
                    </a:cubicBezTo>
                    <a:cubicBezTo>
                      <a:pt x="1074" y="558"/>
                      <a:pt x="996" y="636"/>
                      <a:pt x="900" y="636"/>
                    </a:cubicBezTo>
                    <a:cubicBezTo>
                      <a:pt x="804" y="636"/>
                      <a:pt x="726" y="558"/>
                      <a:pt x="726" y="462"/>
                    </a:cubicBezTo>
                    <a:cubicBezTo>
                      <a:pt x="726" y="366"/>
                      <a:pt x="804" y="288"/>
                      <a:pt x="900" y="288"/>
                    </a:cubicBezTo>
                    <a:close/>
                    <a:moveTo>
                      <a:pt x="667" y="108"/>
                    </a:moveTo>
                    <a:cubicBezTo>
                      <a:pt x="721" y="108"/>
                      <a:pt x="764" y="152"/>
                      <a:pt x="764" y="205"/>
                    </a:cubicBezTo>
                    <a:cubicBezTo>
                      <a:pt x="764" y="259"/>
                      <a:pt x="721" y="302"/>
                      <a:pt x="667" y="302"/>
                    </a:cubicBezTo>
                    <a:cubicBezTo>
                      <a:pt x="614" y="302"/>
                      <a:pt x="570" y="259"/>
                      <a:pt x="570" y="205"/>
                    </a:cubicBezTo>
                    <a:cubicBezTo>
                      <a:pt x="570" y="152"/>
                      <a:pt x="614" y="108"/>
                      <a:pt x="667" y="108"/>
                    </a:cubicBezTo>
                    <a:close/>
                    <a:moveTo>
                      <a:pt x="573" y="390"/>
                    </a:moveTo>
                    <a:cubicBezTo>
                      <a:pt x="594" y="390"/>
                      <a:pt x="611" y="407"/>
                      <a:pt x="611" y="428"/>
                    </a:cubicBezTo>
                    <a:cubicBezTo>
                      <a:pt x="611" y="449"/>
                      <a:pt x="594" y="466"/>
                      <a:pt x="573" y="466"/>
                    </a:cubicBezTo>
                    <a:cubicBezTo>
                      <a:pt x="552" y="466"/>
                      <a:pt x="535" y="449"/>
                      <a:pt x="535" y="428"/>
                    </a:cubicBezTo>
                    <a:cubicBezTo>
                      <a:pt x="535" y="407"/>
                      <a:pt x="552" y="390"/>
                      <a:pt x="573" y="390"/>
                    </a:cubicBezTo>
                    <a:close/>
                    <a:moveTo>
                      <a:pt x="535" y="560"/>
                    </a:moveTo>
                    <a:cubicBezTo>
                      <a:pt x="577" y="560"/>
                      <a:pt x="611" y="594"/>
                      <a:pt x="611" y="636"/>
                    </a:cubicBezTo>
                    <a:cubicBezTo>
                      <a:pt x="611" y="678"/>
                      <a:pt x="577" y="712"/>
                      <a:pt x="535" y="712"/>
                    </a:cubicBezTo>
                    <a:cubicBezTo>
                      <a:pt x="493" y="712"/>
                      <a:pt x="459" y="678"/>
                      <a:pt x="459" y="636"/>
                    </a:cubicBezTo>
                    <a:cubicBezTo>
                      <a:pt x="459" y="594"/>
                      <a:pt x="493" y="560"/>
                      <a:pt x="535" y="560"/>
                    </a:cubicBezTo>
                    <a:close/>
                    <a:moveTo>
                      <a:pt x="366" y="258"/>
                    </a:moveTo>
                    <a:cubicBezTo>
                      <a:pt x="423" y="258"/>
                      <a:pt x="468" y="304"/>
                      <a:pt x="468" y="360"/>
                    </a:cubicBezTo>
                    <a:cubicBezTo>
                      <a:pt x="468" y="417"/>
                      <a:pt x="423" y="462"/>
                      <a:pt x="366" y="462"/>
                    </a:cubicBezTo>
                    <a:cubicBezTo>
                      <a:pt x="310" y="462"/>
                      <a:pt x="264" y="417"/>
                      <a:pt x="264" y="360"/>
                    </a:cubicBezTo>
                    <a:cubicBezTo>
                      <a:pt x="264" y="304"/>
                      <a:pt x="310" y="258"/>
                      <a:pt x="366" y="258"/>
                    </a:cubicBezTo>
                    <a:close/>
                    <a:moveTo>
                      <a:pt x="280" y="560"/>
                    </a:moveTo>
                    <a:cubicBezTo>
                      <a:pt x="349" y="560"/>
                      <a:pt x="404" y="616"/>
                      <a:pt x="404" y="684"/>
                    </a:cubicBezTo>
                    <a:cubicBezTo>
                      <a:pt x="404" y="752"/>
                      <a:pt x="349" y="808"/>
                      <a:pt x="280" y="808"/>
                    </a:cubicBezTo>
                    <a:cubicBezTo>
                      <a:pt x="212" y="808"/>
                      <a:pt x="157" y="752"/>
                      <a:pt x="157" y="684"/>
                    </a:cubicBezTo>
                    <a:cubicBezTo>
                      <a:pt x="157" y="616"/>
                      <a:pt x="212" y="560"/>
                      <a:pt x="280" y="560"/>
                    </a:cubicBezTo>
                    <a:close/>
                    <a:moveTo>
                      <a:pt x="141" y="186"/>
                    </a:moveTo>
                    <a:cubicBezTo>
                      <a:pt x="170" y="186"/>
                      <a:pt x="192" y="209"/>
                      <a:pt x="192" y="237"/>
                    </a:cubicBezTo>
                    <a:cubicBezTo>
                      <a:pt x="192" y="266"/>
                      <a:pt x="170" y="288"/>
                      <a:pt x="141" y="288"/>
                    </a:cubicBezTo>
                    <a:cubicBezTo>
                      <a:pt x="113" y="288"/>
                      <a:pt x="90" y="266"/>
                      <a:pt x="90" y="237"/>
                    </a:cubicBezTo>
                    <a:cubicBezTo>
                      <a:pt x="90" y="209"/>
                      <a:pt x="113" y="186"/>
                      <a:pt x="141" y="186"/>
                    </a:cubicBezTo>
                    <a:close/>
                    <a:moveTo>
                      <a:pt x="120" y="390"/>
                    </a:moveTo>
                    <a:cubicBezTo>
                      <a:pt x="160" y="390"/>
                      <a:pt x="192" y="423"/>
                      <a:pt x="192" y="462"/>
                    </a:cubicBezTo>
                    <a:cubicBezTo>
                      <a:pt x="192" y="502"/>
                      <a:pt x="160" y="534"/>
                      <a:pt x="120" y="534"/>
                    </a:cubicBezTo>
                    <a:cubicBezTo>
                      <a:pt x="81" y="534"/>
                      <a:pt x="48" y="502"/>
                      <a:pt x="48" y="462"/>
                    </a:cubicBezTo>
                    <a:cubicBezTo>
                      <a:pt x="48" y="423"/>
                      <a:pt x="81" y="390"/>
                      <a:pt x="120" y="390"/>
                    </a:cubicBezTo>
                    <a:close/>
                    <a:moveTo>
                      <a:pt x="120" y="1174"/>
                    </a:moveTo>
                    <a:cubicBezTo>
                      <a:pt x="160" y="1174"/>
                      <a:pt x="192" y="1207"/>
                      <a:pt x="192" y="1246"/>
                    </a:cubicBezTo>
                    <a:cubicBezTo>
                      <a:pt x="192" y="1286"/>
                      <a:pt x="160" y="1318"/>
                      <a:pt x="120" y="1318"/>
                    </a:cubicBezTo>
                    <a:cubicBezTo>
                      <a:pt x="81" y="1318"/>
                      <a:pt x="48" y="1286"/>
                      <a:pt x="48" y="1246"/>
                    </a:cubicBezTo>
                    <a:cubicBezTo>
                      <a:pt x="48" y="1207"/>
                      <a:pt x="81" y="1174"/>
                      <a:pt x="120" y="1174"/>
                    </a:cubicBezTo>
                    <a:close/>
                    <a:moveTo>
                      <a:pt x="160" y="1884"/>
                    </a:moveTo>
                    <a:cubicBezTo>
                      <a:pt x="98" y="1884"/>
                      <a:pt x="48" y="1834"/>
                      <a:pt x="48" y="1773"/>
                    </a:cubicBezTo>
                    <a:cubicBezTo>
                      <a:pt x="48" y="1711"/>
                      <a:pt x="98" y="1661"/>
                      <a:pt x="160" y="1661"/>
                    </a:cubicBezTo>
                    <a:cubicBezTo>
                      <a:pt x="221" y="1661"/>
                      <a:pt x="271" y="1711"/>
                      <a:pt x="271" y="1773"/>
                    </a:cubicBezTo>
                    <a:cubicBezTo>
                      <a:pt x="271" y="1834"/>
                      <a:pt x="221" y="1884"/>
                      <a:pt x="160" y="1884"/>
                    </a:cubicBezTo>
                    <a:close/>
                    <a:moveTo>
                      <a:pt x="366" y="2049"/>
                    </a:moveTo>
                    <a:cubicBezTo>
                      <a:pt x="310" y="2049"/>
                      <a:pt x="264" y="2004"/>
                      <a:pt x="264" y="1947"/>
                    </a:cubicBezTo>
                    <a:cubicBezTo>
                      <a:pt x="264" y="1891"/>
                      <a:pt x="310" y="1845"/>
                      <a:pt x="366" y="1845"/>
                    </a:cubicBezTo>
                    <a:cubicBezTo>
                      <a:pt x="423" y="1845"/>
                      <a:pt x="468" y="1891"/>
                      <a:pt x="468" y="1947"/>
                    </a:cubicBezTo>
                    <a:cubicBezTo>
                      <a:pt x="468" y="2004"/>
                      <a:pt x="423" y="2049"/>
                      <a:pt x="366" y="2049"/>
                    </a:cubicBezTo>
                    <a:close/>
                    <a:moveTo>
                      <a:pt x="396" y="1717"/>
                    </a:moveTo>
                    <a:cubicBezTo>
                      <a:pt x="284" y="1717"/>
                      <a:pt x="192" y="1626"/>
                      <a:pt x="192" y="1514"/>
                    </a:cubicBezTo>
                    <a:cubicBezTo>
                      <a:pt x="192" y="1401"/>
                      <a:pt x="284" y="1310"/>
                      <a:pt x="396" y="1310"/>
                    </a:cubicBezTo>
                    <a:cubicBezTo>
                      <a:pt x="508" y="1310"/>
                      <a:pt x="599" y="1401"/>
                      <a:pt x="599" y="1514"/>
                    </a:cubicBezTo>
                    <a:cubicBezTo>
                      <a:pt x="599" y="1626"/>
                      <a:pt x="508" y="1717"/>
                      <a:pt x="396" y="1717"/>
                    </a:cubicBezTo>
                    <a:close/>
                    <a:moveTo>
                      <a:pt x="687" y="1962"/>
                    </a:moveTo>
                    <a:cubicBezTo>
                      <a:pt x="623" y="1962"/>
                      <a:pt x="570" y="1910"/>
                      <a:pt x="570" y="1845"/>
                    </a:cubicBezTo>
                    <a:cubicBezTo>
                      <a:pt x="570" y="1781"/>
                      <a:pt x="623" y="1728"/>
                      <a:pt x="687" y="1728"/>
                    </a:cubicBezTo>
                    <a:cubicBezTo>
                      <a:pt x="752" y="1728"/>
                      <a:pt x="804" y="1781"/>
                      <a:pt x="804" y="1845"/>
                    </a:cubicBezTo>
                    <a:cubicBezTo>
                      <a:pt x="804" y="1910"/>
                      <a:pt x="752" y="1962"/>
                      <a:pt x="687" y="1962"/>
                    </a:cubicBezTo>
                    <a:close/>
                    <a:moveTo>
                      <a:pt x="754" y="1661"/>
                    </a:moveTo>
                    <a:cubicBezTo>
                      <a:pt x="706" y="1661"/>
                      <a:pt x="667" y="1623"/>
                      <a:pt x="667" y="1575"/>
                    </a:cubicBezTo>
                    <a:cubicBezTo>
                      <a:pt x="667" y="1527"/>
                      <a:pt x="706" y="1488"/>
                      <a:pt x="754" y="1488"/>
                    </a:cubicBezTo>
                    <a:cubicBezTo>
                      <a:pt x="802" y="1488"/>
                      <a:pt x="840" y="1527"/>
                      <a:pt x="840" y="1575"/>
                    </a:cubicBezTo>
                    <a:cubicBezTo>
                      <a:pt x="840" y="1623"/>
                      <a:pt x="802" y="1661"/>
                      <a:pt x="754" y="1661"/>
                    </a:cubicBezTo>
                    <a:close/>
                    <a:moveTo>
                      <a:pt x="906" y="2058"/>
                    </a:moveTo>
                    <a:cubicBezTo>
                      <a:pt x="870" y="2058"/>
                      <a:pt x="840" y="2028"/>
                      <a:pt x="840" y="1992"/>
                    </a:cubicBezTo>
                    <a:cubicBezTo>
                      <a:pt x="840" y="1955"/>
                      <a:pt x="870" y="1925"/>
                      <a:pt x="906" y="1925"/>
                    </a:cubicBezTo>
                    <a:cubicBezTo>
                      <a:pt x="943" y="1925"/>
                      <a:pt x="973" y="1955"/>
                      <a:pt x="973" y="1992"/>
                    </a:cubicBezTo>
                    <a:cubicBezTo>
                      <a:pt x="973" y="2028"/>
                      <a:pt x="943" y="2058"/>
                      <a:pt x="906" y="2058"/>
                    </a:cubicBezTo>
                    <a:close/>
                    <a:moveTo>
                      <a:pt x="1014" y="1858"/>
                    </a:moveTo>
                    <a:cubicBezTo>
                      <a:pt x="943" y="1858"/>
                      <a:pt x="884" y="1800"/>
                      <a:pt x="884" y="1728"/>
                    </a:cubicBezTo>
                    <a:cubicBezTo>
                      <a:pt x="884" y="1657"/>
                      <a:pt x="943" y="1598"/>
                      <a:pt x="1014" y="1598"/>
                    </a:cubicBezTo>
                    <a:cubicBezTo>
                      <a:pt x="1086" y="1598"/>
                      <a:pt x="1144" y="1657"/>
                      <a:pt x="1144" y="1728"/>
                    </a:cubicBezTo>
                    <a:cubicBezTo>
                      <a:pt x="1144" y="1800"/>
                      <a:pt x="1086" y="1858"/>
                      <a:pt x="1014" y="1858"/>
                    </a:cubicBezTo>
                    <a:close/>
                    <a:moveTo>
                      <a:pt x="1231" y="2058"/>
                    </a:moveTo>
                    <a:cubicBezTo>
                      <a:pt x="1183" y="2058"/>
                      <a:pt x="1144" y="2019"/>
                      <a:pt x="1144" y="1971"/>
                    </a:cubicBezTo>
                    <a:cubicBezTo>
                      <a:pt x="1144" y="1923"/>
                      <a:pt x="1183" y="1884"/>
                      <a:pt x="1231" y="1884"/>
                    </a:cubicBezTo>
                    <a:cubicBezTo>
                      <a:pt x="1279" y="1884"/>
                      <a:pt x="1318" y="1923"/>
                      <a:pt x="1318" y="1971"/>
                    </a:cubicBezTo>
                    <a:cubicBezTo>
                      <a:pt x="1318" y="2019"/>
                      <a:pt x="1279" y="2058"/>
                      <a:pt x="1231" y="2058"/>
                    </a:cubicBezTo>
                    <a:close/>
                    <a:moveTo>
                      <a:pt x="1226" y="1606"/>
                    </a:moveTo>
                    <a:cubicBezTo>
                      <a:pt x="1226" y="1555"/>
                      <a:pt x="1267" y="1514"/>
                      <a:pt x="1318" y="1514"/>
                    </a:cubicBezTo>
                    <a:cubicBezTo>
                      <a:pt x="1369" y="1514"/>
                      <a:pt x="1411" y="1555"/>
                      <a:pt x="1411" y="1606"/>
                    </a:cubicBezTo>
                    <a:cubicBezTo>
                      <a:pt x="1411" y="1657"/>
                      <a:pt x="1369" y="1698"/>
                      <a:pt x="1318" y="1698"/>
                    </a:cubicBezTo>
                    <a:cubicBezTo>
                      <a:pt x="1267" y="1698"/>
                      <a:pt x="1226" y="1657"/>
                      <a:pt x="1226" y="1606"/>
                    </a:cubicBezTo>
                    <a:close/>
                    <a:moveTo>
                      <a:pt x="1416" y="1884"/>
                    </a:moveTo>
                    <a:cubicBezTo>
                      <a:pt x="1370" y="1884"/>
                      <a:pt x="1332" y="1847"/>
                      <a:pt x="1332" y="1801"/>
                    </a:cubicBezTo>
                    <a:cubicBezTo>
                      <a:pt x="1332" y="1755"/>
                      <a:pt x="1370" y="1717"/>
                      <a:pt x="1416" y="1717"/>
                    </a:cubicBezTo>
                    <a:cubicBezTo>
                      <a:pt x="1462" y="1717"/>
                      <a:pt x="1499" y="1755"/>
                      <a:pt x="1499" y="1801"/>
                    </a:cubicBezTo>
                    <a:cubicBezTo>
                      <a:pt x="1499" y="1847"/>
                      <a:pt x="1462" y="1884"/>
                      <a:pt x="1416" y="1884"/>
                    </a:cubicBezTo>
                    <a:close/>
                    <a:moveTo>
                      <a:pt x="1557" y="1764"/>
                    </a:moveTo>
                    <a:cubicBezTo>
                      <a:pt x="1528" y="1764"/>
                      <a:pt x="1505" y="1741"/>
                      <a:pt x="1505" y="1713"/>
                    </a:cubicBezTo>
                    <a:cubicBezTo>
                      <a:pt x="1505" y="1684"/>
                      <a:pt x="1528" y="1661"/>
                      <a:pt x="1557" y="1661"/>
                    </a:cubicBezTo>
                    <a:cubicBezTo>
                      <a:pt x="1585" y="1661"/>
                      <a:pt x="1608" y="1684"/>
                      <a:pt x="1608" y="1713"/>
                    </a:cubicBezTo>
                    <a:cubicBezTo>
                      <a:pt x="1608" y="1741"/>
                      <a:pt x="1585" y="1764"/>
                      <a:pt x="1557" y="1764"/>
                    </a:cubicBezTo>
                    <a:close/>
                    <a:moveTo>
                      <a:pt x="1740" y="2068"/>
                    </a:moveTo>
                    <a:cubicBezTo>
                      <a:pt x="1682" y="2068"/>
                      <a:pt x="1635" y="2021"/>
                      <a:pt x="1635" y="1963"/>
                    </a:cubicBezTo>
                    <a:cubicBezTo>
                      <a:pt x="1635" y="1905"/>
                      <a:pt x="1682" y="1858"/>
                      <a:pt x="1740" y="1858"/>
                    </a:cubicBezTo>
                    <a:cubicBezTo>
                      <a:pt x="1798" y="1858"/>
                      <a:pt x="1845" y="1905"/>
                      <a:pt x="1845" y="1963"/>
                    </a:cubicBezTo>
                    <a:cubicBezTo>
                      <a:pt x="1845" y="2021"/>
                      <a:pt x="1798" y="2068"/>
                      <a:pt x="1740" y="2068"/>
                    </a:cubicBezTo>
                    <a:close/>
                    <a:moveTo>
                      <a:pt x="1671" y="1632"/>
                    </a:moveTo>
                    <a:cubicBezTo>
                      <a:pt x="1671" y="1536"/>
                      <a:pt x="1749" y="1458"/>
                      <a:pt x="1845" y="1458"/>
                    </a:cubicBezTo>
                    <a:cubicBezTo>
                      <a:pt x="1942" y="1458"/>
                      <a:pt x="2020" y="1536"/>
                      <a:pt x="2020" y="1632"/>
                    </a:cubicBezTo>
                    <a:cubicBezTo>
                      <a:pt x="2020" y="1728"/>
                      <a:pt x="1942" y="1806"/>
                      <a:pt x="1845" y="1806"/>
                    </a:cubicBezTo>
                    <a:cubicBezTo>
                      <a:pt x="1749" y="1806"/>
                      <a:pt x="1671" y="1728"/>
                      <a:pt x="1671" y="1632"/>
                    </a:cubicBezTo>
                    <a:close/>
                    <a:moveTo>
                      <a:pt x="2000" y="2049"/>
                    </a:moveTo>
                    <a:cubicBezTo>
                      <a:pt x="1966" y="2049"/>
                      <a:pt x="1938" y="2022"/>
                      <a:pt x="1938" y="1987"/>
                    </a:cubicBezTo>
                    <a:cubicBezTo>
                      <a:pt x="1938" y="1953"/>
                      <a:pt x="1966" y="1925"/>
                      <a:pt x="2000" y="1925"/>
                    </a:cubicBezTo>
                    <a:cubicBezTo>
                      <a:pt x="2034" y="1925"/>
                      <a:pt x="2062" y="1953"/>
                      <a:pt x="2062" y="1987"/>
                    </a:cubicBezTo>
                    <a:cubicBezTo>
                      <a:pt x="2062" y="2022"/>
                      <a:pt x="2034" y="2049"/>
                      <a:pt x="2000" y="2049"/>
                    </a:cubicBezTo>
                    <a:close/>
                    <a:moveTo>
                      <a:pt x="1988" y="1379"/>
                    </a:moveTo>
                    <a:cubicBezTo>
                      <a:pt x="1988" y="1332"/>
                      <a:pt x="2026" y="1295"/>
                      <a:pt x="2072" y="1295"/>
                    </a:cubicBezTo>
                    <a:cubicBezTo>
                      <a:pt x="2118" y="1295"/>
                      <a:pt x="2156" y="1332"/>
                      <a:pt x="2156" y="1379"/>
                    </a:cubicBezTo>
                    <a:cubicBezTo>
                      <a:pt x="2156" y="1425"/>
                      <a:pt x="2118" y="1462"/>
                      <a:pt x="2072" y="1462"/>
                    </a:cubicBezTo>
                    <a:cubicBezTo>
                      <a:pt x="2026" y="1462"/>
                      <a:pt x="1988" y="1425"/>
                      <a:pt x="1988" y="1379"/>
                    </a:cubicBezTo>
                    <a:close/>
                    <a:moveTo>
                      <a:pt x="2180" y="1925"/>
                    </a:moveTo>
                    <a:cubicBezTo>
                      <a:pt x="2130" y="1925"/>
                      <a:pt x="2090" y="1885"/>
                      <a:pt x="2090" y="1836"/>
                    </a:cubicBezTo>
                    <a:cubicBezTo>
                      <a:pt x="2090" y="1786"/>
                      <a:pt x="2130" y="1746"/>
                      <a:pt x="2180" y="1746"/>
                    </a:cubicBezTo>
                    <a:cubicBezTo>
                      <a:pt x="2229" y="1746"/>
                      <a:pt x="2269" y="1786"/>
                      <a:pt x="2269" y="1836"/>
                    </a:cubicBezTo>
                    <a:cubicBezTo>
                      <a:pt x="2269" y="1885"/>
                      <a:pt x="2229" y="1925"/>
                      <a:pt x="2180" y="1925"/>
                    </a:cubicBezTo>
                    <a:close/>
                    <a:moveTo>
                      <a:pt x="2320" y="2049"/>
                    </a:moveTo>
                    <a:cubicBezTo>
                      <a:pt x="2292" y="2049"/>
                      <a:pt x="2269" y="2027"/>
                      <a:pt x="2269" y="1998"/>
                    </a:cubicBezTo>
                    <a:cubicBezTo>
                      <a:pt x="2269" y="1970"/>
                      <a:pt x="2292" y="1947"/>
                      <a:pt x="2320" y="1947"/>
                    </a:cubicBezTo>
                    <a:cubicBezTo>
                      <a:pt x="2348" y="1947"/>
                      <a:pt x="2371" y="1970"/>
                      <a:pt x="2371" y="1998"/>
                    </a:cubicBezTo>
                    <a:cubicBezTo>
                      <a:pt x="2371" y="2027"/>
                      <a:pt x="2348" y="2049"/>
                      <a:pt x="2320" y="2049"/>
                    </a:cubicBezTo>
                    <a:close/>
                    <a:moveTo>
                      <a:pt x="2319" y="1534"/>
                    </a:moveTo>
                    <a:cubicBezTo>
                      <a:pt x="2277" y="1534"/>
                      <a:pt x="2243" y="1500"/>
                      <a:pt x="2243" y="1458"/>
                    </a:cubicBezTo>
                    <a:cubicBezTo>
                      <a:pt x="2243" y="1416"/>
                      <a:pt x="2277" y="1382"/>
                      <a:pt x="2319" y="1382"/>
                    </a:cubicBezTo>
                    <a:cubicBezTo>
                      <a:pt x="2361" y="1382"/>
                      <a:pt x="2395" y="1416"/>
                      <a:pt x="2395" y="1458"/>
                    </a:cubicBezTo>
                    <a:cubicBezTo>
                      <a:pt x="2395" y="1500"/>
                      <a:pt x="2361" y="1534"/>
                      <a:pt x="2319" y="1534"/>
                    </a:cubicBezTo>
                    <a:close/>
                    <a:moveTo>
                      <a:pt x="2455" y="1925"/>
                    </a:moveTo>
                    <a:cubicBezTo>
                      <a:pt x="2422" y="1925"/>
                      <a:pt x="2395" y="1899"/>
                      <a:pt x="2395" y="1866"/>
                    </a:cubicBezTo>
                    <a:cubicBezTo>
                      <a:pt x="2395" y="1833"/>
                      <a:pt x="2422" y="1806"/>
                      <a:pt x="2455" y="1806"/>
                    </a:cubicBezTo>
                    <a:cubicBezTo>
                      <a:pt x="2488" y="1806"/>
                      <a:pt x="2514" y="1833"/>
                      <a:pt x="2514" y="1866"/>
                    </a:cubicBezTo>
                    <a:cubicBezTo>
                      <a:pt x="2514" y="1899"/>
                      <a:pt x="2488" y="1925"/>
                      <a:pt x="2455" y="1925"/>
                    </a:cubicBezTo>
                    <a:close/>
                    <a:moveTo>
                      <a:pt x="2477" y="1698"/>
                    </a:moveTo>
                    <a:cubicBezTo>
                      <a:pt x="2432" y="1698"/>
                      <a:pt x="2395" y="1662"/>
                      <a:pt x="2395" y="1616"/>
                    </a:cubicBezTo>
                    <a:cubicBezTo>
                      <a:pt x="2395" y="1571"/>
                      <a:pt x="2432" y="1534"/>
                      <a:pt x="2477" y="1534"/>
                    </a:cubicBezTo>
                    <a:cubicBezTo>
                      <a:pt x="2523" y="1534"/>
                      <a:pt x="2560" y="1571"/>
                      <a:pt x="2560" y="1616"/>
                    </a:cubicBezTo>
                    <a:cubicBezTo>
                      <a:pt x="2560" y="1662"/>
                      <a:pt x="2523" y="1698"/>
                      <a:pt x="2477" y="1698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54" name="Connecteur droit avec flèche 153"/>
              <p:cNvCxnSpPr/>
              <p:nvPr/>
            </p:nvCxnSpPr>
            <p:spPr>
              <a:xfrm>
                <a:off x="4685677" y="2659339"/>
                <a:ext cx="1" cy="257148"/>
              </a:xfrm>
              <a:prstGeom prst="straightConnector1">
                <a:avLst/>
              </a:prstGeom>
              <a:ln w="38100">
                <a:solidFill>
                  <a:schemeClr val="accent1"/>
                </a:solidFill>
                <a:headEnd type="none" w="med" len="med"/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Rectangle à coins arrondis 3"/>
              <p:cNvSpPr/>
              <p:nvPr/>
            </p:nvSpPr>
            <p:spPr>
              <a:xfrm>
                <a:off x="4325332" y="1956741"/>
                <a:ext cx="720691" cy="720000"/>
              </a:xfrm>
              <a:custGeom>
                <a:avLst/>
                <a:gdLst>
                  <a:gd name="connsiteX0" fmla="*/ 0 w 864000"/>
                  <a:gd name="connsiteY0" fmla="*/ 79263 h 1235130"/>
                  <a:gd name="connsiteX1" fmla="*/ 79263 w 864000"/>
                  <a:gd name="connsiteY1" fmla="*/ 0 h 1235130"/>
                  <a:gd name="connsiteX2" fmla="*/ 784737 w 864000"/>
                  <a:gd name="connsiteY2" fmla="*/ 0 h 1235130"/>
                  <a:gd name="connsiteX3" fmla="*/ 864000 w 864000"/>
                  <a:gd name="connsiteY3" fmla="*/ 79263 h 1235130"/>
                  <a:gd name="connsiteX4" fmla="*/ 864000 w 864000"/>
                  <a:gd name="connsiteY4" fmla="*/ 1155867 h 1235130"/>
                  <a:gd name="connsiteX5" fmla="*/ 784737 w 864000"/>
                  <a:gd name="connsiteY5" fmla="*/ 1235130 h 1235130"/>
                  <a:gd name="connsiteX6" fmla="*/ 79263 w 864000"/>
                  <a:gd name="connsiteY6" fmla="*/ 1235130 h 1235130"/>
                  <a:gd name="connsiteX7" fmla="*/ 0 w 864000"/>
                  <a:gd name="connsiteY7" fmla="*/ 1155867 h 1235130"/>
                  <a:gd name="connsiteX8" fmla="*/ 0 w 864000"/>
                  <a:gd name="connsiteY8" fmla="*/ 79263 h 1235130"/>
                  <a:gd name="connsiteX0" fmla="*/ 784737 w 876177"/>
                  <a:gd name="connsiteY0" fmla="*/ 0 h 1235130"/>
                  <a:gd name="connsiteX1" fmla="*/ 864000 w 876177"/>
                  <a:gd name="connsiteY1" fmla="*/ 79263 h 1235130"/>
                  <a:gd name="connsiteX2" fmla="*/ 864000 w 876177"/>
                  <a:gd name="connsiteY2" fmla="*/ 1155867 h 1235130"/>
                  <a:gd name="connsiteX3" fmla="*/ 784737 w 876177"/>
                  <a:gd name="connsiteY3" fmla="*/ 1235130 h 1235130"/>
                  <a:gd name="connsiteX4" fmla="*/ 79263 w 876177"/>
                  <a:gd name="connsiteY4" fmla="*/ 1235130 h 1235130"/>
                  <a:gd name="connsiteX5" fmla="*/ 0 w 876177"/>
                  <a:gd name="connsiteY5" fmla="*/ 1155867 h 1235130"/>
                  <a:gd name="connsiteX6" fmla="*/ 0 w 876177"/>
                  <a:gd name="connsiteY6" fmla="*/ 79263 h 1235130"/>
                  <a:gd name="connsiteX7" fmla="*/ 79263 w 876177"/>
                  <a:gd name="connsiteY7" fmla="*/ 0 h 1235130"/>
                  <a:gd name="connsiteX8" fmla="*/ 876177 w 876177"/>
                  <a:gd name="connsiteY8" fmla="*/ 91440 h 1235130"/>
                  <a:gd name="connsiteX0" fmla="*/ 784737 w 876177"/>
                  <a:gd name="connsiteY0" fmla="*/ 0 h 1235130"/>
                  <a:gd name="connsiteX1" fmla="*/ 864000 w 876177"/>
                  <a:gd name="connsiteY1" fmla="*/ 79263 h 1235130"/>
                  <a:gd name="connsiteX2" fmla="*/ 864000 w 876177"/>
                  <a:gd name="connsiteY2" fmla="*/ 1155867 h 1235130"/>
                  <a:gd name="connsiteX3" fmla="*/ 784737 w 876177"/>
                  <a:gd name="connsiteY3" fmla="*/ 1235130 h 1235130"/>
                  <a:gd name="connsiteX4" fmla="*/ 79263 w 876177"/>
                  <a:gd name="connsiteY4" fmla="*/ 1235130 h 1235130"/>
                  <a:gd name="connsiteX5" fmla="*/ 0 w 876177"/>
                  <a:gd name="connsiteY5" fmla="*/ 1155867 h 1235130"/>
                  <a:gd name="connsiteX6" fmla="*/ 0 w 876177"/>
                  <a:gd name="connsiteY6" fmla="*/ 79263 h 1235130"/>
                  <a:gd name="connsiteX7" fmla="*/ 876177 w 876177"/>
                  <a:gd name="connsiteY7" fmla="*/ 91440 h 1235130"/>
                  <a:gd name="connsiteX0" fmla="*/ 784737 w 864000"/>
                  <a:gd name="connsiteY0" fmla="*/ 0 h 1235130"/>
                  <a:gd name="connsiteX1" fmla="*/ 864000 w 864000"/>
                  <a:gd name="connsiteY1" fmla="*/ 79263 h 1235130"/>
                  <a:gd name="connsiteX2" fmla="*/ 864000 w 864000"/>
                  <a:gd name="connsiteY2" fmla="*/ 1155867 h 1235130"/>
                  <a:gd name="connsiteX3" fmla="*/ 784737 w 864000"/>
                  <a:gd name="connsiteY3" fmla="*/ 1235130 h 1235130"/>
                  <a:gd name="connsiteX4" fmla="*/ 79263 w 864000"/>
                  <a:gd name="connsiteY4" fmla="*/ 1235130 h 1235130"/>
                  <a:gd name="connsiteX5" fmla="*/ 0 w 864000"/>
                  <a:gd name="connsiteY5" fmla="*/ 1155867 h 1235130"/>
                  <a:gd name="connsiteX6" fmla="*/ 0 w 864000"/>
                  <a:gd name="connsiteY6" fmla="*/ 79263 h 1235130"/>
                  <a:gd name="connsiteX0" fmla="*/ 864000 w 864000"/>
                  <a:gd name="connsiteY0" fmla="*/ 0 h 1155867"/>
                  <a:gd name="connsiteX1" fmla="*/ 864000 w 864000"/>
                  <a:gd name="connsiteY1" fmla="*/ 1076604 h 1155867"/>
                  <a:gd name="connsiteX2" fmla="*/ 784737 w 864000"/>
                  <a:gd name="connsiteY2" fmla="*/ 1155867 h 1155867"/>
                  <a:gd name="connsiteX3" fmla="*/ 79263 w 864000"/>
                  <a:gd name="connsiteY3" fmla="*/ 1155867 h 1155867"/>
                  <a:gd name="connsiteX4" fmla="*/ 0 w 864000"/>
                  <a:gd name="connsiteY4" fmla="*/ 1076604 h 1155867"/>
                  <a:gd name="connsiteX5" fmla="*/ 0 w 864000"/>
                  <a:gd name="connsiteY5" fmla="*/ 0 h 1155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4000" h="1155867">
                    <a:moveTo>
                      <a:pt x="864000" y="0"/>
                    </a:moveTo>
                    <a:lnTo>
                      <a:pt x="864000" y="1076604"/>
                    </a:lnTo>
                    <a:cubicBezTo>
                      <a:pt x="864000" y="1120380"/>
                      <a:pt x="828513" y="1155867"/>
                      <a:pt x="784737" y="1155867"/>
                    </a:cubicBezTo>
                    <a:lnTo>
                      <a:pt x="79263" y="1155867"/>
                    </a:lnTo>
                    <a:cubicBezTo>
                      <a:pt x="35487" y="1155867"/>
                      <a:pt x="0" y="1120380"/>
                      <a:pt x="0" y="1076604"/>
                    </a:cubicBez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887111" y="3945964"/>
            <a:ext cx="3062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60 000 m</a:t>
            </a:r>
            <a:r>
              <a:rPr lang="fr-FR" sz="2400" b="1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fr-F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granulats</a:t>
            </a:r>
          </a:p>
        </p:txBody>
      </p:sp>
      <p:grpSp>
        <p:nvGrpSpPr>
          <p:cNvPr id="117" name="Groupe 116"/>
          <p:cNvGrpSpPr/>
          <p:nvPr/>
        </p:nvGrpSpPr>
        <p:grpSpPr>
          <a:xfrm>
            <a:off x="1968001" y="4415271"/>
            <a:ext cx="4900727" cy="1827709"/>
            <a:chOff x="2124000" y="3191421"/>
            <a:chExt cx="3675545" cy="1589077"/>
          </a:xfrm>
        </p:grpSpPr>
        <p:grpSp>
          <p:nvGrpSpPr>
            <p:cNvPr id="116" name="Groupe 115"/>
            <p:cNvGrpSpPr/>
            <p:nvPr/>
          </p:nvGrpSpPr>
          <p:grpSpPr>
            <a:xfrm>
              <a:off x="2225054" y="3290049"/>
              <a:ext cx="3473436" cy="1391821"/>
              <a:chOff x="2234839" y="3290049"/>
              <a:chExt cx="3473436" cy="1391821"/>
            </a:xfrm>
          </p:grpSpPr>
          <p:sp>
            <p:nvSpPr>
              <p:cNvPr id="17" name="Organigramme : Processus 16"/>
              <p:cNvSpPr/>
              <p:nvPr/>
            </p:nvSpPr>
            <p:spPr>
              <a:xfrm>
                <a:off x="2234839" y="3290049"/>
                <a:ext cx="936000" cy="1391821"/>
              </a:xfrm>
              <a:prstGeom prst="flowChartProcess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48000" tIns="0" rIns="48000" bIns="0" rtlCol="0" anchor="ctr">
                <a:noAutofit/>
              </a:bodyPr>
              <a:lstStyle/>
              <a:p>
                <a:pPr algn="ctr"/>
                <a:endParaRPr lang="fr-FR" sz="16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endParaRPr lang="fr-FR" sz="16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fr-FR" sz="16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VRD</a:t>
                </a:r>
              </a:p>
              <a:p>
                <a:pPr algn="ctr"/>
                <a:r>
                  <a:rPr lang="fr-FR" sz="1467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Besoin :</a:t>
                </a:r>
              </a:p>
              <a:p>
                <a:pPr algn="ctr"/>
                <a:r>
                  <a:rPr lang="fr-FR" sz="1467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35 000 m</a:t>
                </a:r>
                <a:r>
                  <a:rPr lang="fr-FR" sz="1467" baseline="30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fr-FR" sz="1467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</a:p>
              <a:p>
                <a:pPr algn="ctr"/>
                <a:endParaRPr lang="fr-FR" sz="16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endParaRPr lang="fr-FR" sz="1867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0" name="Rectangle à coins arrondis 59"/>
              <p:cNvSpPr/>
              <p:nvPr/>
            </p:nvSpPr>
            <p:spPr>
              <a:xfrm>
                <a:off x="3224275" y="3290049"/>
                <a:ext cx="2484000" cy="1391821"/>
              </a:xfrm>
              <a:prstGeom prst="roundRect">
                <a:avLst>
                  <a:gd name="adj" fmla="val 0"/>
                </a:avLst>
              </a:prstGeom>
              <a:solidFill>
                <a:srgbClr val="FFC000"/>
              </a:solidFill>
              <a:ln w="381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2" name="ZoneTexte 61"/>
              <p:cNvSpPr txBox="1"/>
              <p:nvPr/>
            </p:nvSpPr>
            <p:spPr>
              <a:xfrm>
                <a:off x="3276436" y="4455158"/>
                <a:ext cx="2370901" cy="149259"/>
              </a:xfrm>
              <a:prstGeom prst="rect">
                <a:avLst/>
              </a:prstGeom>
              <a:noFill/>
              <a:ln w="127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>
                <a:defPPr>
                  <a:defRPr lang="fr-FR"/>
                </a:defPPr>
                <a:lvl1pPr algn="ctr">
                  <a:defRPr sz="1200" b="1"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r>
                  <a:rPr lang="fr-FR" sz="2133" dirty="0">
                    <a:ln w="6350">
                      <a:solidFill>
                        <a:schemeClr val="tx1"/>
                      </a:solidFill>
                    </a:ln>
                    <a:solidFill>
                      <a:schemeClr val="accent4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Recarbonatation</a:t>
                </a:r>
              </a:p>
            </p:txBody>
          </p:sp>
          <p:sp>
            <p:nvSpPr>
              <p:cNvPr id="69" name="Organigramme : Processus 68"/>
              <p:cNvSpPr/>
              <p:nvPr/>
            </p:nvSpPr>
            <p:spPr>
              <a:xfrm>
                <a:off x="4495337" y="3680700"/>
                <a:ext cx="1152000" cy="666523"/>
              </a:xfrm>
              <a:prstGeom prst="flowChartProcess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48000" tIns="0" rIns="48000" bIns="0" rtlCol="0" anchor="ctr">
                <a:noAutofit/>
              </a:bodyPr>
              <a:lstStyle/>
              <a:p>
                <a:pPr algn="ctr"/>
                <a:r>
                  <a:rPr lang="fr-FR" sz="16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3. Béton de construction</a:t>
                </a:r>
              </a:p>
              <a:p>
                <a:pPr algn="ctr"/>
                <a:r>
                  <a:rPr lang="fr-FR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Selon norme et 100%</a:t>
                </a:r>
              </a:p>
            </p:txBody>
          </p:sp>
          <p:sp>
            <p:nvSpPr>
              <p:cNvPr id="70" name="Organigramme : Processus 69"/>
              <p:cNvSpPr/>
              <p:nvPr/>
            </p:nvSpPr>
            <p:spPr>
              <a:xfrm>
                <a:off x="3280544" y="3680700"/>
                <a:ext cx="1152000" cy="666523"/>
              </a:xfrm>
              <a:prstGeom prst="flowChartProcess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48000" tIns="0" rIns="48000" bIns="0" rtlCol="0" anchor="ctr">
                <a:noAutofit/>
              </a:bodyPr>
              <a:lstStyle/>
              <a:p>
                <a:pPr algn="ctr"/>
                <a:r>
                  <a:rPr lang="fr-FR" sz="16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3. Béton de construction </a:t>
                </a:r>
              </a:p>
              <a:p>
                <a:pPr algn="ctr"/>
                <a:r>
                  <a:rPr lang="fr-FR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et</a:t>
                </a:r>
                <a:r>
                  <a:rPr lang="fr-FR" sz="16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fr-FR" sz="16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VRD</a:t>
                </a:r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3273705" y="3370354"/>
                <a:ext cx="1416602" cy="216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>
                  <a:defRPr sz="1400" b="1">
                    <a:solidFill>
                      <a:schemeClr val="bg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r>
                  <a:rPr lang="fr-FR" sz="1467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Besoin : </a:t>
                </a:r>
                <a:r>
                  <a:rPr lang="fr-FR" sz="1467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18 000 m</a:t>
                </a:r>
                <a:r>
                  <a:rPr lang="fr-FR" sz="1467" baseline="300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fr-FR" sz="1467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</a:p>
            </p:txBody>
          </p:sp>
          <p:sp>
            <p:nvSpPr>
              <p:cNvPr id="152" name="ZoneTexte 151"/>
              <p:cNvSpPr txBox="1"/>
              <p:nvPr/>
            </p:nvSpPr>
            <p:spPr>
              <a:xfrm>
                <a:off x="4690307" y="3370354"/>
                <a:ext cx="957029" cy="21600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>
                  <a:defRPr sz="1400" b="1">
                    <a:solidFill>
                      <a:schemeClr val="bg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r>
                  <a:rPr lang="fr-FR" sz="1467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7 000 m</a:t>
                </a:r>
                <a:r>
                  <a:rPr lang="fr-FR" sz="1467" baseline="300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fr-FR" sz="1467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</a:p>
            </p:txBody>
          </p:sp>
        </p:grpSp>
        <p:sp>
          <p:nvSpPr>
            <p:cNvPr id="83" name="Rectangle à coins arrondis 82"/>
            <p:cNvSpPr/>
            <p:nvPr/>
          </p:nvSpPr>
          <p:spPr>
            <a:xfrm>
              <a:off x="2124000" y="3191421"/>
              <a:ext cx="3675545" cy="1589077"/>
            </a:xfrm>
            <a:prstGeom prst="roundRect">
              <a:avLst>
                <a:gd name="adj" fmla="val 5158"/>
              </a:avLst>
            </a:prstGeom>
            <a:ln w="38100">
              <a:solidFill>
                <a:schemeClr val="accent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1467"/>
                </a:lnSpc>
              </a:pPr>
              <a:endParaRPr lang="fr-FR" sz="1467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92" name="Freeform 25"/>
          <p:cNvSpPr>
            <a:spLocks/>
          </p:cNvSpPr>
          <p:nvPr/>
        </p:nvSpPr>
        <p:spPr bwMode="auto">
          <a:xfrm>
            <a:off x="4190880" y="577697"/>
            <a:ext cx="454965" cy="663347"/>
          </a:xfrm>
          <a:custGeom>
            <a:avLst/>
            <a:gdLst>
              <a:gd name="T0" fmla="*/ 0 w 178"/>
              <a:gd name="T1" fmla="*/ 202 h 259"/>
              <a:gd name="T2" fmla="*/ 99 w 178"/>
              <a:gd name="T3" fmla="*/ 113 h 259"/>
              <a:gd name="T4" fmla="*/ 122 w 178"/>
              <a:gd name="T5" fmla="*/ 77 h 259"/>
              <a:gd name="T6" fmla="*/ 90 w 178"/>
              <a:gd name="T7" fmla="*/ 49 h 259"/>
              <a:gd name="T8" fmla="*/ 57 w 178"/>
              <a:gd name="T9" fmla="*/ 82 h 259"/>
              <a:gd name="T10" fmla="*/ 3 w 178"/>
              <a:gd name="T11" fmla="*/ 78 h 259"/>
              <a:gd name="T12" fmla="*/ 93 w 178"/>
              <a:gd name="T13" fmla="*/ 0 h 259"/>
              <a:gd name="T14" fmla="*/ 176 w 178"/>
              <a:gd name="T15" fmla="*/ 76 h 259"/>
              <a:gd name="T16" fmla="*/ 142 w 178"/>
              <a:gd name="T17" fmla="*/ 145 h 259"/>
              <a:gd name="T18" fmla="*/ 65 w 178"/>
              <a:gd name="T19" fmla="*/ 211 h 259"/>
              <a:gd name="T20" fmla="*/ 178 w 178"/>
              <a:gd name="T21" fmla="*/ 211 h 259"/>
              <a:gd name="T22" fmla="*/ 178 w 178"/>
              <a:gd name="T23" fmla="*/ 259 h 259"/>
              <a:gd name="T24" fmla="*/ 0 w 178"/>
              <a:gd name="T25" fmla="*/ 259 h 259"/>
              <a:gd name="T26" fmla="*/ 0 w 178"/>
              <a:gd name="T27" fmla="*/ 202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8" h="259">
                <a:moveTo>
                  <a:pt x="0" y="202"/>
                </a:moveTo>
                <a:cubicBezTo>
                  <a:pt x="99" y="113"/>
                  <a:pt x="99" y="113"/>
                  <a:pt x="99" y="113"/>
                </a:cubicBezTo>
                <a:cubicBezTo>
                  <a:pt x="109" y="103"/>
                  <a:pt x="122" y="92"/>
                  <a:pt x="122" y="77"/>
                </a:cubicBezTo>
                <a:cubicBezTo>
                  <a:pt x="122" y="60"/>
                  <a:pt x="107" y="49"/>
                  <a:pt x="90" y="49"/>
                </a:cubicBezTo>
                <a:cubicBezTo>
                  <a:pt x="71" y="49"/>
                  <a:pt x="59" y="63"/>
                  <a:pt x="57" y="82"/>
                </a:cubicBezTo>
                <a:cubicBezTo>
                  <a:pt x="3" y="78"/>
                  <a:pt x="3" y="78"/>
                  <a:pt x="3" y="78"/>
                </a:cubicBezTo>
                <a:cubicBezTo>
                  <a:pt x="6" y="25"/>
                  <a:pt x="43" y="0"/>
                  <a:pt x="93" y="0"/>
                </a:cubicBezTo>
                <a:cubicBezTo>
                  <a:pt x="140" y="0"/>
                  <a:pt x="176" y="25"/>
                  <a:pt x="176" y="76"/>
                </a:cubicBezTo>
                <a:cubicBezTo>
                  <a:pt x="176" y="109"/>
                  <a:pt x="162" y="128"/>
                  <a:pt x="142" y="145"/>
                </a:cubicBezTo>
                <a:cubicBezTo>
                  <a:pt x="65" y="211"/>
                  <a:pt x="65" y="211"/>
                  <a:pt x="65" y="211"/>
                </a:cubicBezTo>
                <a:cubicBezTo>
                  <a:pt x="178" y="211"/>
                  <a:pt x="178" y="211"/>
                  <a:pt x="178" y="211"/>
                </a:cubicBezTo>
                <a:cubicBezTo>
                  <a:pt x="178" y="259"/>
                  <a:pt x="178" y="259"/>
                  <a:pt x="178" y="259"/>
                </a:cubicBezTo>
                <a:cubicBezTo>
                  <a:pt x="0" y="259"/>
                  <a:pt x="0" y="259"/>
                  <a:pt x="0" y="259"/>
                </a:cubicBezTo>
                <a:lnTo>
                  <a:pt x="0" y="202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r-FR" sz="240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494137" y="1251096"/>
            <a:ext cx="1848455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867" b="1" cap="all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Concassement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86541" y="1301922"/>
            <a:ext cx="1519954" cy="420045"/>
          </a:xfrm>
          <a:prstGeom prst="round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1200" b="1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fr-FR" sz="1867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Démolition</a:t>
            </a:r>
          </a:p>
        </p:txBody>
      </p:sp>
      <p:sp>
        <p:nvSpPr>
          <p:cNvPr id="111" name="Forme libre 110"/>
          <p:cNvSpPr/>
          <p:nvPr/>
        </p:nvSpPr>
        <p:spPr>
          <a:xfrm>
            <a:off x="1312258" y="1791185"/>
            <a:ext cx="2769308" cy="1379632"/>
          </a:xfrm>
          <a:custGeom>
            <a:avLst/>
            <a:gdLst>
              <a:gd name="connsiteX0" fmla="*/ 0 w 1776334"/>
              <a:gd name="connsiteY0" fmla="*/ 389744 h 389744"/>
              <a:gd name="connsiteX1" fmla="*/ 0 w 1776334"/>
              <a:gd name="connsiteY1" fmla="*/ 0 h 389744"/>
              <a:gd name="connsiteX2" fmla="*/ 1776334 w 1776334"/>
              <a:gd name="connsiteY2" fmla="*/ 0 h 38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6334" h="389744">
                <a:moveTo>
                  <a:pt x="0" y="389744"/>
                </a:moveTo>
                <a:lnTo>
                  <a:pt x="0" y="0"/>
                </a:lnTo>
                <a:lnTo>
                  <a:pt x="1776334" y="0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9" name="ZoneTexte 208"/>
          <p:cNvSpPr txBox="1"/>
          <p:nvPr/>
        </p:nvSpPr>
        <p:spPr>
          <a:xfrm>
            <a:off x="8563270" y="1391929"/>
            <a:ext cx="2161029" cy="420045"/>
          </a:xfrm>
          <a:prstGeom prst="round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1200" b="1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fr-FR" sz="1867" cap="all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Centrale à béton</a:t>
            </a:r>
          </a:p>
        </p:txBody>
      </p:sp>
      <p:sp>
        <p:nvSpPr>
          <p:cNvPr id="223" name="Rectangle à coins arrondis 222"/>
          <p:cNvSpPr/>
          <p:nvPr/>
        </p:nvSpPr>
        <p:spPr>
          <a:xfrm>
            <a:off x="7102034" y="4098624"/>
            <a:ext cx="982081" cy="929200"/>
          </a:xfrm>
          <a:prstGeom prst="roundRect">
            <a:avLst>
              <a:gd name="adj" fmla="val 12409"/>
            </a:avLst>
          </a:prstGeom>
          <a:solidFill>
            <a:schemeClr val="bg1"/>
          </a:solidFill>
          <a:ln w="12700" cap="sq">
            <a:solidFill>
              <a:schemeClr val="accent4"/>
            </a:solidFill>
            <a:prstDash val="sysDash"/>
            <a:headEnd type="none" w="med" len="med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4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467" dirty="0">
                <a:latin typeface="Calibri" panose="020F0502020204030204" pitchFamily="34" charset="0"/>
                <a:cs typeface="Calibri" panose="020F0502020204030204" pitchFamily="34" charset="0"/>
              </a:rPr>
              <a:t>Vente par la SEMOP </a:t>
            </a:r>
          </a:p>
        </p:txBody>
      </p:sp>
      <p:grpSp>
        <p:nvGrpSpPr>
          <p:cNvPr id="11" name="Groupe 10"/>
          <p:cNvGrpSpPr/>
          <p:nvPr/>
        </p:nvGrpSpPr>
        <p:grpSpPr>
          <a:xfrm>
            <a:off x="8179557" y="2589439"/>
            <a:ext cx="1156679" cy="1440352"/>
            <a:chOff x="6134667" y="1942079"/>
            <a:chExt cx="912583" cy="1080264"/>
          </a:xfrm>
        </p:grpSpPr>
        <p:cxnSp>
          <p:nvCxnSpPr>
            <p:cNvPr id="225" name="Connecteur droit avec flèche 224"/>
            <p:cNvCxnSpPr/>
            <p:nvPr/>
          </p:nvCxnSpPr>
          <p:spPr>
            <a:xfrm>
              <a:off x="6590959" y="2802351"/>
              <a:ext cx="1" cy="219992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med" len="med"/>
              <a:tailEnd type="triangle" w="med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Freeform 23"/>
            <p:cNvSpPr>
              <a:spLocks noEditPoints="1"/>
            </p:cNvSpPr>
            <p:nvPr/>
          </p:nvSpPr>
          <p:spPr bwMode="auto">
            <a:xfrm>
              <a:off x="6156765" y="2528780"/>
              <a:ext cx="868386" cy="263141"/>
            </a:xfrm>
            <a:custGeom>
              <a:avLst/>
              <a:gdLst>
                <a:gd name="T0" fmla="*/ 2401 w 2574"/>
                <a:gd name="T1" fmla="*/ 155 h 2094"/>
                <a:gd name="T2" fmla="*/ 2553 w 2574"/>
                <a:gd name="T3" fmla="*/ 610 h 2094"/>
                <a:gd name="T4" fmla="*/ 2455 w 2574"/>
                <a:gd name="T5" fmla="*/ 1341 h 2094"/>
                <a:gd name="T6" fmla="*/ 2145 w 2574"/>
                <a:gd name="T7" fmla="*/ 1072 h 2094"/>
                <a:gd name="T8" fmla="*/ 2227 w 2574"/>
                <a:gd name="T9" fmla="*/ 1534 h 2094"/>
                <a:gd name="T10" fmla="*/ 2127 w 2574"/>
                <a:gd name="T11" fmla="*/ 1052 h 2094"/>
                <a:gd name="T12" fmla="*/ 2192 w 2574"/>
                <a:gd name="T13" fmla="*/ 288 h 2094"/>
                <a:gd name="T14" fmla="*/ 2014 w 2574"/>
                <a:gd name="T15" fmla="*/ 860 h 2094"/>
                <a:gd name="T16" fmla="*/ 1845 w 2574"/>
                <a:gd name="T17" fmla="*/ 406 h 2094"/>
                <a:gd name="T18" fmla="*/ 1765 w 2574"/>
                <a:gd name="T19" fmla="*/ 1295 h 2094"/>
                <a:gd name="T20" fmla="*/ 444 w 2574"/>
                <a:gd name="T21" fmla="*/ 1165 h 2094"/>
                <a:gd name="T22" fmla="*/ 157 w 2574"/>
                <a:gd name="T23" fmla="*/ 1017 h 2094"/>
                <a:gd name="T24" fmla="*/ 599 w 2574"/>
                <a:gd name="T25" fmla="*/ 873 h 2094"/>
                <a:gd name="T26" fmla="*/ 535 w 2574"/>
                <a:gd name="T27" fmla="*/ 1147 h 2094"/>
                <a:gd name="T28" fmla="*/ 666 w 2574"/>
                <a:gd name="T29" fmla="*/ 924 h 2094"/>
                <a:gd name="T30" fmla="*/ 840 w 2574"/>
                <a:gd name="T31" fmla="*/ 1234 h 2094"/>
                <a:gd name="T32" fmla="*/ 1017 w 2574"/>
                <a:gd name="T33" fmla="*/ 1498 h 2094"/>
                <a:gd name="T34" fmla="*/ 1074 w 2574"/>
                <a:gd name="T35" fmla="*/ 1204 h 2094"/>
                <a:gd name="T36" fmla="*/ 1074 w 2574"/>
                <a:gd name="T37" fmla="*/ 1386 h 2094"/>
                <a:gd name="T38" fmla="*/ 1176 w 2574"/>
                <a:gd name="T39" fmla="*/ 1174 h 2094"/>
                <a:gd name="T40" fmla="*/ 1332 w 2574"/>
                <a:gd name="T41" fmla="*/ 1101 h 2094"/>
                <a:gd name="T42" fmla="*/ 1635 w 2574"/>
                <a:gd name="T43" fmla="*/ 1447 h 2094"/>
                <a:gd name="T44" fmla="*/ 1608 w 2574"/>
                <a:gd name="T45" fmla="*/ 634 h 2094"/>
                <a:gd name="T46" fmla="*/ 1844 w 2574"/>
                <a:gd name="T47" fmla="*/ 784 h 2094"/>
                <a:gd name="T48" fmla="*/ 1888 w 2574"/>
                <a:gd name="T49" fmla="*/ 958 h 2094"/>
                <a:gd name="T50" fmla="*/ 1671 w 2574"/>
                <a:gd name="T51" fmla="*/ 511 h 2094"/>
                <a:gd name="T52" fmla="*/ 1635 w 2574"/>
                <a:gd name="T53" fmla="*/ 329 h 2094"/>
                <a:gd name="T54" fmla="*/ 1375 w 2574"/>
                <a:gd name="T55" fmla="*/ 684 h 2094"/>
                <a:gd name="T56" fmla="*/ 1287 w 2574"/>
                <a:gd name="T57" fmla="*/ 928 h 2094"/>
                <a:gd name="T58" fmla="*/ 1278 w 2574"/>
                <a:gd name="T59" fmla="*/ 762 h 2094"/>
                <a:gd name="T60" fmla="*/ 900 w 2574"/>
                <a:gd name="T61" fmla="*/ 288 h 2094"/>
                <a:gd name="T62" fmla="*/ 764 w 2574"/>
                <a:gd name="T63" fmla="*/ 205 h 2094"/>
                <a:gd name="T64" fmla="*/ 573 w 2574"/>
                <a:gd name="T65" fmla="*/ 466 h 2094"/>
                <a:gd name="T66" fmla="*/ 459 w 2574"/>
                <a:gd name="T67" fmla="*/ 636 h 2094"/>
                <a:gd name="T68" fmla="*/ 366 w 2574"/>
                <a:gd name="T69" fmla="*/ 258 h 2094"/>
                <a:gd name="T70" fmla="*/ 141 w 2574"/>
                <a:gd name="T71" fmla="*/ 186 h 2094"/>
                <a:gd name="T72" fmla="*/ 192 w 2574"/>
                <a:gd name="T73" fmla="*/ 462 h 2094"/>
                <a:gd name="T74" fmla="*/ 120 w 2574"/>
                <a:gd name="T75" fmla="*/ 1318 h 2094"/>
                <a:gd name="T76" fmla="*/ 271 w 2574"/>
                <a:gd name="T77" fmla="*/ 1773 h 2094"/>
                <a:gd name="T78" fmla="*/ 366 w 2574"/>
                <a:gd name="T79" fmla="*/ 2049 h 2094"/>
                <a:gd name="T80" fmla="*/ 687 w 2574"/>
                <a:gd name="T81" fmla="*/ 1962 h 2094"/>
                <a:gd name="T82" fmla="*/ 667 w 2574"/>
                <a:gd name="T83" fmla="*/ 1575 h 2094"/>
                <a:gd name="T84" fmla="*/ 906 w 2574"/>
                <a:gd name="T85" fmla="*/ 1925 h 2094"/>
                <a:gd name="T86" fmla="*/ 1144 w 2574"/>
                <a:gd name="T87" fmla="*/ 1728 h 2094"/>
                <a:gd name="T88" fmla="*/ 1231 w 2574"/>
                <a:gd name="T89" fmla="*/ 2058 h 2094"/>
                <a:gd name="T90" fmla="*/ 1416 w 2574"/>
                <a:gd name="T91" fmla="*/ 1884 h 2094"/>
                <a:gd name="T92" fmla="*/ 1505 w 2574"/>
                <a:gd name="T93" fmla="*/ 1713 h 2094"/>
                <a:gd name="T94" fmla="*/ 1740 w 2574"/>
                <a:gd name="T95" fmla="*/ 1858 h 2094"/>
                <a:gd name="T96" fmla="*/ 1845 w 2574"/>
                <a:gd name="T97" fmla="*/ 1806 h 2094"/>
                <a:gd name="T98" fmla="*/ 2000 w 2574"/>
                <a:gd name="T99" fmla="*/ 2049 h 2094"/>
                <a:gd name="T100" fmla="*/ 2180 w 2574"/>
                <a:gd name="T101" fmla="*/ 1925 h 2094"/>
                <a:gd name="T102" fmla="*/ 2269 w 2574"/>
                <a:gd name="T103" fmla="*/ 1998 h 2094"/>
                <a:gd name="T104" fmla="*/ 2319 w 2574"/>
                <a:gd name="T105" fmla="*/ 1382 h 2094"/>
                <a:gd name="T106" fmla="*/ 2514 w 2574"/>
                <a:gd name="T107" fmla="*/ 1866 h 2094"/>
                <a:gd name="T108" fmla="*/ 2477 w 2574"/>
                <a:gd name="T109" fmla="*/ 1698 h 2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74" h="2094">
                  <a:moveTo>
                    <a:pt x="0" y="0"/>
                  </a:moveTo>
                  <a:cubicBezTo>
                    <a:pt x="0" y="2094"/>
                    <a:pt x="0" y="2094"/>
                    <a:pt x="0" y="2094"/>
                  </a:cubicBezTo>
                  <a:cubicBezTo>
                    <a:pt x="2574" y="2094"/>
                    <a:pt x="2574" y="2094"/>
                    <a:pt x="2574" y="2094"/>
                  </a:cubicBezTo>
                  <a:cubicBezTo>
                    <a:pt x="2574" y="0"/>
                    <a:pt x="2574" y="0"/>
                    <a:pt x="2574" y="0"/>
                  </a:cubicBezTo>
                  <a:lnTo>
                    <a:pt x="0" y="0"/>
                  </a:lnTo>
                  <a:close/>
                  <a:moveTo>
                    <a:pt x="2401" y="155"/>
                  </a:moveTo>
                  <a:cubicBezTo>
                    <a:pt x="2458" y="155"/>
                    <a:pt x="2504" y="201"/>
                    <a:pt x="2504" y="258"/>
                  </a:cubicBezTo>
                  <a:cubicBezTo>
                    <a:pt x="2504" y="314"/>
                    <a:pt x="2458" y="360"/>
                    <a:pt x="2401" y="360"/>
                  </a:cubicBezTo>
                  <a:cubicBezTo>
                    <a:pt x="2344" y="360"/>
                    <a:pt x="2298" y="314"/>
                    <a:pt x="2298" y="258"/>
                  </a:cubicBezTo>
                  <a:cubicBezTo>
                    <a:pt x="2298" y="201"/>
                    <a:pt x="2344" y="155"/>
                    <a:pt x="2401" y="155"/>
                  </a:cubicBezTo>
                  <a:close/>
                  <a:moveTo>
                    <a:pt x="2379" y="436"/>
                  </a:moveTo>
                  <a:cubicBezTo>
                    <a:pt x="2475" y="436"/>
                    <a:pt x="2553" y="514"/>
                    <a:pt x="2553" y="610"/>
                  </a:cubicBezTo>
                  <a:cubicBezTo>
                    <a:pt x="2553" y="706"/>
                    <a:pt x="2475" y="784"/>
                    <a:pt x="2379" y="784"/>
                  </a:cubicBezTo>
                  <a:cubicBezTo>
                    <a:pt x="2283" y="784"/>
                    <a:pt x="2205" y="706"/>
                    <a:pt x="2205" y="610"/>
                  </a:cubicBezTo>
                  <a:cubicBezTo>
                    <a:pt x="2205" y="514"/>
                    <a:pt x="2283" y="436"/>
                    <a:pt x="2379" y="436"/>
                  </a:cubicBezTo>
                  <a:close/>
                  <a:moveTo>
                    <a:pt x="2546" y="1341"/>
                  </a:moveTo>
                  <a:cubicBezTo>
                    <a:pt x="2546" y="1366"/>
                    <a:pt x="2526" y="1386"/>
                    <a:pt x="2500" y="1386"/>
                  </a:cubicBezTo>
                  <a:cubicBezTo>
                    <a:pt x="2475" y="1386"/>
                    <a:pt x="2455" y="1366"/>
                    <a:pt x="2455" y="1341"/>
                  </a:cubicBezTo>
                  <a:cubicBezTo>
                    <a:pt x="2455" y="1315"/>
                    <a:pt x="2475" y="1295"/>
                    <a:pt x="2500" y="1295"/>
                  </a:cubicBezTo>
                  <a:cubicBezTo>
                    <a:pt x="2526" y="1295"/>
                    <a:pt x="2546" y="1315"/>
                    <a:pt x="2546" y="1341"/>
                  </a:cubicBezTo>
                  <a:close/>
                  <a:moveTo>
                    <a:pt x="2319" y="898"/>
                  </a:moveTo>
                  <a:cubicBezTo>
                    <a:pt x="2415" y="898"/>
                    <a:pt x="2493" y="976"/>
                    <a:pt x="2493" y="1072"/>
                  </a:cubicBezTo>
                  <a:cubicBezTo>
                    <a:pt x="2493" y="1168"/>
                    <a:pt x="2415" y="1246"/>
                    <a:pt x="2319" y="1246"/>
                  </a:cubicBezTo>
                  <a:cubicBezTo>
                    <a:pt x="2223" y="1246"/>
                    <a:pt x="2145" y="1168"/>
                    <a:pt x="2145" y="1072"/>
                  </a:cubicBezTo>
                  <a:cubicBezTo>
                    <a:pt x="2145" y="976"/>
                    <a:pt x="2223" y="898"/>
                    <a:pt x="2319" y="898"/>
                  </a:cubicBezTo>
                  <a:close/>
                  <a:moveTo>
                    <a:pt x="2227" y="1534"/>
                  </a:moveTo>
                  <a:cubicBezTo>
                    <a:pt x="2273" y="1534"/>
                    <a:pt x="2310" y="1571"/>
                    <a:pt x="2310" y="1616"/>
                  </a:cubicBezTo>
                  <a:cubicBezTo>
                    <a:pt x="2310" y="1662"/>
                    <a:pt x="2273" y="1698"/>
                    <a:pt x="2227" y="1698"/>
                  </a:cubicBezTo>
                  <a:cubicBezTo>
                    <a:pt x="2182" y="1698"/>
                    <a:pt x="2145" y="1662"/>
                    <a:pt x="2145" y="1616"/>
                  </a:cubicBezTo>
                  <a:cubicBezTo>
                    <a:pt x="2145" y="1571"/>
                    <a:pt x="2182" y="1534"/>
                    <a:pt x="2227" y="1534"/>
                  </a:cubicBezTo>
                  <a:close/>
                  <a:moveTo>
                    <a:pt x="2088" y="610"/>
                  </a:moveTo>
                  <a:cubicBezTo>
                    <a:pt x="2047" y="610"/>
                    <a:pt x="2014" y="577"/>
                    <a:pt x="2014" y="536"/>
                  </a:cubicBezTo>
                  <a:cubicBezTo>
                    <a:pt x="2014" y="495"/>
                    <a:pt x="2047" y="462"/>
                    <a:pt x="2088" y="462"/>
                  </a:cubicBezTo>
                  <a:cubicBezTo>
                    <a:pt x="2129" y="462"/>
                    <a:pt x="2162" y="495"/>
                    <a:pt x="2162" y="536"/>
                  </a:cubicBezTo>
                  <a:cubicBezTo>
                    <a:pt x="2162" y="577"/>
                    <a:pt x="2129" y="610"/>
                    <a:pt x="2088" y="610"/>
                  </a:cubicBezTo>
                  <a:close/>
                  <a:moveTo>
                    <a:pt x="2127" y="1052"/>
                  </a:moveTo>
                  <a:cubicBezTo>
                    <a:pt x="2127" y="1104"/>
                    <a:pt x="2085" y="1147"/>
                    <a:pt x="2032" y="1147"/>
                  </a:cubicBezTo>
                  <a:cubicBezTo>
                    <a:pt x="1980" y="1147"/>
                    <a:pt x="1938" y="1104"/>
                    <a:pt x="1938" y="1052"/>
                  </a:cubicBezTo>
                  <a:cubicBezTo>
                    <a:pt x="1938" y="1000"/>
                    <a:pt x="1980" y="958"/>
                    <a:pt x="2032" y="958"/>
                  </a:cubicBezTo>
                  <a:cubicBezTo>
                    <a:pt x="2085" y="958"/>
                    <a:pt x="2127" y="1000"/>
                    <a:pt x="2127" y="1052"/>
                  </a:cubicBezTo>
                  <a:close/>
                  <a:moveTo>
                    <a:pt x="2090" y="186"/>
                  </a:moveTo>
                  <a:cubicBezTo>
                    <a:pt x="2146" y="186"/>
                    <a:pt x="2192" y="232"/>
                    <a:pt x="2192" y="288"/>
                  </a:cubicBezTo>
                  <a:cubicBezTo>
                    <a:pt x="2192" y="345"/>
                    <a:pt x="2146" y="390"/>
                    <a:pt x="2090" y="390"/>
                  </a:cubicBezTo>
                  <a:cubicBezTo>
                    <a:pt x="2034" y="390"/>
                    <a:pt x="1988" y="345"/>
                    <a:pt x="1988" y="288"/>
                  </a:cubicBezTo>
                  <a:cubicBezTo>
                    <a:pt x="1988" y="232"/>
                    <a:pt x="2034" y="186"/>
                    <a:pt x="2090" y="186"/>
                  </a:cubicBezTo>
                  <a:close/>
                  <a:moveTo>
                    <a:pt x="2014" y="708"/>
                  </a:moveTo>
                  <a:cubicBezTo>
                    <a:pt x="2056" y="708"/>
                    <a:pt x="2090" y="742"/>
                    <a:pt x="2090" y="784"/>
                  </a:cubicBezTo>
                  <a:cubicBezTo>
                    <a:pt x="2090" y="826"/>
                    <a:pt x="2056" y="860"/>
                    <a:pt x="2014" y="860"/>
                  </a:cubicBezTo>
                  <a:cubicBezTo>
                    <a:pt x="1972" y="860"/>
                    <a:pt x="1938" y="826"/>
                    <a:pt x="1938" y="784"/>
                  </a:cubicBezTo>
                  <a:cubicBezTo>
                    <a:pt x="1938" y="742"/>
                    <a:pt x="1972" y="708"/>
                    <a:pt x="2014" y="708"/>
                  </a:cubicBezTo>
                  <a:close/>
                  <a:moveTo>
                    <a:pt x="1947" y="508"/>
                  </a:moveTo>
                  <a:cubicBezTo>
                    <a:pt x="1947" y="564"/>
                    <a:pt x="1902" y="610"/>
                    <a:pt x="1845" y="610"/>
                  </a:cubicBezTo>
                  <a:cubicBezTo>
                    <a:pt x="1789" y="610"/>
                    <a:pt x="1743" y="564"/>
                    <a:pt x="1743" y="508"/>
                  </a:cubicBezTo>
                  <a:cubicBezTo>
                    <a:pt x="1743" y="452"/>
                    <a:pt x="1789" y="406"/>
                    <a:pt x="1845" y="406"/>
                  </a:cubicBezTo>
                  <a:cubicBezTo>
                    <a:pt x="1902" y="406"/>
                    <a:pt x="1947" y="452"/>
                    <a:pt x="1947" y="508"/>
                  </a:cubicBezTo>
                  <a:close/>
                  <a:moveTo>
                    <a:pt x="1765" y="1295"/>
                  </a:moveTo>
                  <a:cubicBezTo>
                    <a:pt x="1694" y="1295"/>
                    <a:pt x="1635" y="1237"/>
                    <a:pt x="1635" y="1165"/>
                  </a:cubicBezTo>
                  <a:cubicBezTo>
                    <a:pt x="1635" y="1093"/>
                    <a:pt x="1694" y="1035"/>
                    <a:pt x="1765" y="1035"/>
                  </a:cubicBezTo>
                  <a:cubicBezTo>
                    <a:pt x="1837" y="1035"/>
                    <a:pt x="1895" y="1093"/>
                    <a:pt x="1895" y="1165"/>
                  </a:cubicBezTo>
                  <a:cubicBezTo>
                    <a:pt x="1895" y="1237"/>
                    <a:pt x="1837" y="1295"/>
                    <a:pt x="1765" y="1295"/>
                  </a:cubicBezTo>
                  <a:close/>
                  <a:moveTo>
                    <a:pt x="1895" y="1385"/>
                  </a:moveTo>
                  <a:cubicBezTo>
                    <a:pt x="1895" y="1410"/>
                    <a:pt x="1875" y="1430"/>
                    <a:pt x="1851" y="1430"/>
                  </a:cubicBezTo>
                  <a:cubicBezTo>
                    <a:pt x="1826" y="1430"/>
                    <a:pt x="1806" y="1410"/>
                    <a:pt x="1806" y="1385"/>
                  </a:cubicBezTo>
                  <a:cubicBezTo>
                    <a:pt x="1806" y="1361"/>
                    <a:pt x="1826" y="1341"/>
                    <a:pt x="1851" y="1341"/>
                  </a:cubicBezTo>
                  <a:cubicBezTo>
                    <a:pt x="1875" y="1341"/>
                    <a:pt x="1895" y="1361"/>
                    <a:pt x="1895" y="1385"/>
                  </a:cubicBezTo>
                  <a:close/>
                  <a:moveTo>
                    <a:pt x="444" y="1165"/>
                  </a:moveTo>
                  <a:cubicBezTo>
                    <a:pt x="470" y="1165"/>
                    <a:pt x="491" y="1186"/>
                    <a:pt x="491" y="1213"/>
                  </a:cubicBezTo>
                  <a:cubicBezTo>
                    <a:pt x="491" y="1239"/>
                    <a:pt x="470" y="1260"/>
                    <a:pt x="444" y="1260"/>
                  </a:cubicBezTo>
                  <a:cubicBezTo>
                    <a:pt x="417" y="1260"/>
                    <a:pt x="396" y="1239"/>
                    <a:pt x="396" y="1213"/>
                  </a:cubicBezTo>
                  <a:cubicBezTo>
                    <a:pt x="396" y="1186"/>
                    <a:pt x="417" y="1165"/>
                    <a:pt x="444" y="1165"/>
                  </a:cubicBezTo>
                  <a:close/>
                  <a:moveTo>
                    <a:pt x="287" y="1147"/>
                  </a:moveTo>
                  <a:cubicBezTo>
                    <a:pt x="215" y="1147"/>
                    <a:pt x="157" y="1089"/>
                    <a:pt x="157" y="1017"/>
                  </a:cubicBezTo>
                  <a:cubicBezTo>
                    <a:pt x="157" y="945"/>
                    <a:pt x="215" y="887"/>
                    <a:pt x="287" y="887"/>
                  </a:cubicBezTo>
                  <a:cubicBezTo>
                    <a:pt x="358" y="887"/>
                    <a:pt x="417" y="945"/>
                    <a:pt x="417" y="1017"/>
                  </a:cubicBezTo>
                  <a:cubicBezTo>
                    <a:pt x="417" y="1089"/>
                    <a:pt x="358" y="1147"/>
                    <a:pt x="287" y="1147"/>
                  </a:cubicBezTo>
                  <a:close/>
                  <a:moveTo>
                    <a:pt x="468" y="873"/>
                  </a:moveTo>
                  <a:cubicBezTo>
                    <a:pt x="468" y="837"/>
                    <a:pt x="498" y="808"/>
                    <a:pt x="534" y="808"/>
                  </a:cubicBezTo>
                  <a:cubicBezTo>
                    <a:pt x="570" y="808"/>
                    <a:pt x="599" y="837"/>
                    <a:pt x="599" y="873"/>
                  </a:cubicBezTo>
                  <a:cubicBezTo>
                    <a:pt x="599" y="910"/>
                    <a:pt x="570" y="939"/>
                    <a:pt x="534" y="939"/>
                  </a:cubicBezTo>
                  <a:cubicBezTo>
                    <a:pt x="498" y="939"/>
                    <a:pt x="468" y="910"/>
                    <a:pt x="468" y="873"/>
                  </a:cubicBezTo>
                  <a:close/>
                  <a:moveTo>
                    <a:pt x="635" y="1047"/>
                  </a:moveTo>
                  <a:cubicBezTo>
                    <a:pt x="689" y="1047"/>
                    <a:pt x="734" y="1092"/>
                    <a:pt x="734" y="1147"/>
                  </a:cubicBezTo>
                  <a:cubicBezTo>
                    <a:pt x="734" y="1202"/>
                    <a:pt x="689" y="1246"/>
                    <a:pt x="635" y="1246"/>
                  </a:cubicBezTo>
                  <a:cubicBezTo>
                    <a:pt x="580" y="1246"/>
                    <a:pt x="535" y="1202"/>
                    <a:pt x="535" y="1147"/>
                  </a:cubicBezTo>
                  <a:cubicBezTo>
                    <a:pt x="535" y="1092"/>
                    <a:pt x="580" y="1047"/>
                    <a:pt x="635" y="1047"/>
                  </a:cubicBezTo>
                  <a:close/>
                  <a:moveTo>
                    <a:pt x="666" y="924"/>
                  </a:moveTo>
                  <a:cubicBezTo>
                    <a:pt x="666" y="828"/>
                    <a:pt x="744" y="750"/>
                    <a:pt x="840" y="750"/>
                  </a:cubicBezTo>
                  <a:cubicBezTo>
                    <a:pt x="936" y="750"/>
                    <a:pt x="1014" y="828"/>
                    <a:pt x="1014" y="924"/>
                  </a:cubicBezTo>
                  <a:cubicBezTo>
                    <a:pt x="1014" y="1020"/>
                    <a:pt x="936" y="1098"/>
                    <a:pt x="840" y="1098"/>
                  </a:cubicBezTo>
                  <a:cubicBezTo>
                    <a:pt x="744" y="1098"/>
                    <a:pt x="666" y="1020"/>
                    <a:pt x="666" y="924"/>
                  </a:cubicBezTo>
                  <a:close/>
                  <a:moveTo>
                    <a:pt x="726" y="693"/>
                  </a:moveTo>
                  <a:cubicBezTo>
                    <a:pt x="726" y="662"/>
                    <a:pt x="752" y="636"/>
                    <a:pt x="783" y="636"/>
                  </a:cubicBezTo>
                  <a:cubicBezTo>
                    <a:pt x="815" y="636"/>
                    <a:pt x="840" y="662"/>
                    <a:pt x="840" y="693"/>
                  </a:cubicBezTo>
                  <a:cubicBezTo>
                    <a:pt x="840" y="725"/>
                    <a:pt x="815" y="750"/>
                    <a:pt x="783" y="750"/>
                  </a:cubicBezTo>
                  <a:cubicBezTo>
                    <a:pt x="752" y="750"/>
                    <a:pt x="726" y="725"/>
                    <a:pt x="726" y="693"/>
                  </a:cubicBezTo>
                  <a:close/>
                  <a:moveTo>
                    <a:pt x="840" y="1234"/>
                  </a:moveTo>
                  <a:cubicBezTo>
                    <a:pt x="882" y="1234"/>
                    <a:pt x="916" y="1268"/>
                    <a:pt x="916" y="1310"/>
                  </a:cubicBezTo>
                  <a:cubicBezTo>
                    <a:pt x="916" y="1352"/>
                    <a:pt x="882" y="1386"/>
                    <a:pt x="840" y="1386"/>
                  </a:cubicBezTo>
                  <a:cubicBezTo>
                    <a:pt x="798" y="1386"/>
                    <a:pt x="764" y="1352"/>
                    <a:pt x="764" y="1310"/>
                  </a:cubicBezTo>
                  <a:cubicBezTo>
                    <a:pt x="764" y="1268"/>
                    <a:pt x="798" y="1234"/>
                    <a:pt x="840" y="1234"/>
                  </a:cubicBezTo>
                  <a:close/>
                  <a:moveTo>
                    <a:pt x="967" y="1447"/>
                  </a:moveTo>
                  <a:cubicBezTo>
                    <a:pt x="995" y="1447"/>
                    <a:pt x="1017" y="1470"/>
                    <a:pt x="1017" y="1498"/>
                  </a:cubicBezTo>
                  <a:cubicBezTo>
                    <a:pt x="1017" y="1526"/>
                    <a:pt x="995" y="1548"/>
                    <a:pt x="967" y="1548"/>
                  </a:cubicBezTo>
                  <a:cubicBezTo>
                    <a:pt x="939" y="1548"/>
                    <a:pt x="916" y="1526"/>
                    <a:pt x="916" y="1498"/>
                  </a:cubicBezTo>
                  <a:cubicBezTo>
                    <a:pt x="916" y="1470"/>
                    <a:pt x="939" y="1447"/>
                    <a:pt x="967" y="1447"/>
                  </a:cubicBezTo>
                  <a:close/>
                  <a:moveTo>
                    <a:pt x="960" y="1204"/>
                  </a:moveTo>
                  <a:cubicBezTo>
                    <a:pt x="960" y="1172"/>
                    <a:pt x="986" y="1147"/>
                    <a:pt x="1017" y="1147"/>
                  </a:cubicBezTo>
                  <a:cubicBezTo>
                    <a:pt x="1049" y="1147"/>
                    <a:pt x="1074" y="1172"/>
                    <a:pt x="1074" y="1204"/>
                  </a:cubicBezTo>
                  <a:cubicBezTo>
                    <a:pt x="1074" y="1235"/>
                    <a:pt x="1049" y="1260"/>
                    <a:pt x="1017" y="1260"/>
                  </a:cubicBezTo>
                  <a:cubicBezTo>
                    <a:pt x="986" y="1260"/>
                    <a:pt x="960" y="1235"/>
                    <a:pt x="960" y="1204"/>
                  </a:cubicBezTo>
                  <a:close/>
                  <a:moveTo>
                    <a:pt x="1150" y="1310"/>
                  </a:moveTo>
                  <a:cubicBezTo>
                    <a:pt x="1192" y="1310"/>
                    <a:pt x="1226" y="1344"/>
                    <a:pt x="1226" y="1386"/>
                  </a:cubicBezTo>
                  <a:cubicBezTo>
                    <a:pt x="1226" y="1428"/>
                    <a:pt x="1192" y="1462"/>
                    <a:pt x="1150" y="1462"/>
                  </a:cubicBezTo>
                  <a:cubicBezTo>
                    <a:pt x="1108" y="1462"/>
                    <a:pt x="1074" y="1428"/>
                    <a:pt x="1074" y="1386"/>
                  </a:cubicBezTo>
                  <a:cubicBezTo>
                    <a:pt x="1074" y="1344"/>
                    <a:pt x="1108" y="1310"/>
                    <a:pt x="1150" y="1310"/>
                  </a:cubicBezTo>
                  <a:close/>
                  <a:moveTo>
                    <a:pt x="1176" y="1174"/>
                  </a:moveTo>
                  <a:cubicBezTo>
                    <a:pt x="1134" y="1174"/>
                    <a:pt x="1100" y="1140"/>
                    <a:pt x="1100" y="1098"/>
                  </a:cubicBezTo>
                  <a:cubicBezTo>
                    <a:pt x="1100" y="1056"/>
                    <a:pt x="1134" y="1022"/>
                    <a:pt x="1176" y="1022"/>
                  </a:cubicBezTo>
                  <a:cubicBezTo>
                    <a:pt x="1218" y="1022"/>
                    <a:pt x="1252" y="1056"/>
                    <a:pt x="1252" y="1098"/>
                  </a:cubicBezTo>
                  <a:cubicBezTo>
                    <a:pt x="1252" y="1140"/>
                    <a:pt x="1218" y="1174"/>
                    <a:pt x="1176" y="1174"/>
                  </a:cubicBezTo>
                  <a:close/>
                  <a:moveTo>
                    <a:pt x="1308" y="1184"/>
                  </a:moveTo>
                  <a:cubicBezTo>
                    <a:pt x="1338" y="1184"/>
                    <a:pt x="1363" y="1209"/>
                    <a:pt x="1363" y="1239"/>
                  </a:cubicBezTo>
                  <a:cubicBezTo>
                    <a:pt x="1363" y="1270"/>
                    <a:pt x="1338" y="1295"/>
                    <a:pt x="1308" y="1295"/>
                  </a:cubicBezTo>
                  <a:cubicBezTo>
                    <a:pt x="1277" y="1295"/>
                    <a:pt x="1252" y="1270"/>
                    <a:pt x="1252" y="1239"/>
                  </a:cubicBezTo>
                  <a:cubicBezTo>
                    <a:pt x="1252" y="1209"/>
                    <a:pt x="1277" y="1184"/>
                    <a:pt x="1308" y="1184"/>
                  </a:cubicBezTo>
                  <a:close/>
                  <a:moveTo>
                    <a:pt x="1332" y="1101"/>
                  </a:moveTo>
                  <a:cubicBezTo>
                    <a:pt x="1332" y="1055"/>
                    <a:pt x="1370" y="1017"/>
                    <a:pt x="1416" y="1017"/>
                  </a:cubicBezTo>
                  <a:cubicBezTo>
                    <a:pt x="1462" y="1017"/>
                    <a:pt x="1499" y="1055"/>
                    <a:pt x="1499" y="1101"/>
                  </a:cubicBezTo>
                  <a:cubicBezTo>
                    <a:pt x="1499" y="1147"/>
                    <a:pt x="1462" y="1184"/>
                    <a:pt x="1416" y="1184"/>
                  </a:cubicBezTo>
                  <a:cubicBezTo>
                    <a:pt x="1370" y="1184"/>
                    <a:pt x="1332" y="1147"/>
                    <a:pt x="1332" y="1101"/>
                  </a:cubicBezTo>
                  <a:close/>
                  <a:moveTo>
                    <a:pt x="1505" y="1317"/>
                  </a:moveTo>
                  <a:cubicBezTo>
                    <a:pt x="1577" y="1317"/>
                    <a:pt x="1635" y="1375"/>
                    <a:pt x="1635" y="1447"/>
                  </a:cubicBezTo>
                  <a:cubicBezTo>
                    <a:pt x="1635" y="1519"/>
                    <a:pt x="1577" y="1577"/>
                    <a:pt x="1505" y="1577"/>
                  </a:cubicBezTo>
                  <a:cubicBezTo>
                    <a:pt x="1434" y="1577"/>
                    <a:pt x="1375" y="1519"/>
                    <a:pt x="1375" y="1447"/>
                  </a:cubicBezTo>
                  <a:cubicBezTo>
                    <a:pt x="1375" y="1375"/>
                    <a:pt x="1434" y="1317"/>
                    <a:pt x="1505" y="1317"/>
                  </a:cubicBezTo>
                  <a:close/>
                  <a:moveTo>
                    <a:pt x="1608" y="982"/>
                  </a:moveTo>
                  <a:cubicBezTo>
                    <a:pt x="1512" y="982"/>
                    <a:pt x="1434" y="904"/>
                    <a:pt x="1434" y="808"/>
                  </a:cubicBezTo>
                  <a:cubicBezTo>
                    <a:pt x="1434" y="712"/>
                    <a:pt x="1512" y="634"/>
                    <a:pt x="1608" y="634"/>
                  </a:cubicBezTo>
                  <a:cubicBezTo>
                    <a:pt x="1704" y="634"/>
                    <a:pt x="1782" y="712"/>
                    <a:pt x="1782" y="808"/>
                  </a:cubicBezTo>
                  <a:cubicBezTo>
                    <a:pt x="1782" y="904"/>
                    <a:pt x="1704" y="982"/>
                    <a:pt x="1608" y="982"/>
                  </a:cubicBezTo>
                  <a:close/>
                  <a:moveTo>
                    <a:pt x="1782" y="722"/>
                  </a:moveTo>
                  <a:cubicBezTo>
                    <a:pt x="1782" y="688"/>
                    <a:pt x="1810" y="660"/>
                    <a:pt x="1844" y="660"/>
                  </a:cubicBezTo>
                  <a:cubicBezTo>
                    <a:pt x="1878" y="660"/>
                    <a:pt x="1906" y="688"/>
                    <a:pt x="1906" y="722"/>
                  </a:cubicBezTo>
                  <a:cubicBezTo>
                    <a:pt x="1906" y="756"/>
                    <a:pt x="1878" y="784"/>
                    <a:pt x="1844" y="784"/>
                  </a:cubicBezTo>
                  <a:cubicBezTo>
                    <a:pt x="1810" y="784"/>
                    <a:pt x="1782" y="756"/>
                    <a:pt x="1782" y="722"/>
                  </a:cubicBezTo>
                  <a:close/>
                  <a:moveTo>
                    <a:pt x="1888" y="958"/>
                  </a:moveTo>
                  <a:cubicBezTo>
                    <a:pt x="1864" y="958"/>
                    <a:pt x="1845" y="939"/>
                    <a:pt x="1845" y="916"/>
                  </a:cubicBezTo>
                  <a:cubicBezTo>
                    <a:pt x="1845" y="892"/>
                    <a:pt x="1864" y="873"/>
                    <a:pt x="1888" y="873"/>
                  </a:cubicBezTo>
                  <a:cubicBezTo>
                    <a:pt x="1911" y="873"/>
                    <a:pt x="1930" y="892"/>
                    <a:pt x="1930" y="916"/>
                  </a:cubicBezTo>
                  <a:cubicBezTo>
                    <a:pt x="1930" y="939"/>
                    <a:pt x="1911" y="958"/>
                    <a:pt x="1888" y="958"/>
                  </a:cubicBezTo>
                  <a:close/>
                  <a:moveTo>
                    <a:pt x="1772" y="155"/>
                  </a:moveTo>
                  <a:cubicBezTo>
                    <a:pt x="1813" y="155"/>
                    <a:pt x="1846" y="188"/>
                    <a:pt x="1846" y="229"/>
                  </a:cubicBezTo>
                  <a:cubicBezTo>
                    <a:pt x="1846" y="269"/>
                    <a:pt x="1813" y="302"/>
                    <a:pt x="1772" y="302"/>
                  </a:cubicBezTo>
                  <a:cubicBezTo>
                    <a:pt x="1731" y="302"/>
                    <a:pt x="1698" y="269"/>
                    <a:pt x="1698" y="229"/>
                  </a:cubicBezTo>
                  <a:cubicBezTo>
                    <a:pt x="1698" y="188"/>
                    <a:pt x="1731" y="155"/>
                    <a:pt x="1772" y="155"/>
                  </a:cubicBezTo>
                  <a:close/>
                  <a:moveTo>
                    <a:pt x="1671" y="511"/>
                  </a:moveTo>
                  <a:cubicBezTo>
                    <a:pt x="1671" y="539"/>
                    <a:pt x="1649" y="560"/>
                    <a:pt x="1622" y="560"/>
                  </a:cubicBezTo>
                  <a:cubicBezTo>
                    <a:pt x="1595" y="560"/>
                    <a:pt x="1573" y="539"/>
                    <a:pt x="1573" y="511"/>
                  </a:cubicBezTo>
                  <a:cubicBezTo>
                    <a:pt x="1573" y="484"/>
                    <a:pt x="1595" y="462"/>
                    <a:pt x="1622" y="462"/>
                  </a:cubicBezTo>
                  <a:cubicBezTo>
                    <a:pt x="1649" y="462"/>
                    <a:pt x="1671" y="484"/>
                    <a:pt x="1671" y="511"/>
                  </a:cubicBezTo>
                  <a:close/>
                  <a:moveTo>
                    <a:pt x="1461" y="155"/>
                  </a:moveTo>
                  <a:cubicBezTo>
                    <a:pt x="1557" y="155"/>
                    <a:pt x="1635" y="233"/>
                    <a:pt x="1635" y="329"/>
                  </a:cubicBezTo>
                  <a:cubicBezTo>
                    <a:pt x="1635" y="425"/>
                    <a:pt x="1557" y="503"/>
                    <a:pt x="1461" y="503"/>
                  </a:cubicBezTo>
                  <a:cubicBezTo>
                    <a:pt x="1365" y="503"/>
                    <a:pt x="1287" y="425"/>
                    <a:pt x="1287" y="329"/>
                  </a:cubicBezTo>
                  <a:cubicBezTo>
                    <a:pt x="1287" y="233"/>
                    <a:pt x="1365" y="155"/>
                    <a:pt x="1461" y="155"/>
                  </a:cubicBezTo>
                  <a:close/>
                  <a:moveTo>
                    <a:pt x="1375" y="508"/>
                  </a:moveTo>
                  <a:cubicBezTo>
                    <a:pt x="1424" y="508"/>
                    <a:pt x="1463" y="547"/>
                    <a:pt x="1463" y="596"/>
                  </a:cubicBezTo>
                  <a:cubicBezTo>
                    <a:pt x="1463" y="645"/>
                    <a:pt x="1424" y="684"/>
                    <a:pt x="1375" y="684"/>
                  </a:cubicBezTo>
                  <a:cubicBezTo>
                    <a:pt x="1327" y="684"/>
                    <a:pt x="1287" y="645"/>
                    <a:pt x="1287" y="596"/>
                  </a:cubicBezTo>
                  <a:cubicBezTo>
                    <a:pt x="1287" y="547"/>
                    <a:pt x="1327" y="508"/>
                    <a:pt x="1375" y="508"/>
                  </a:cubicBezTo>
                  <a:close/>
                  <a:moveTo>
                    <a:pt x="1342" y="873"/>
                  </a:moveTo>
                  <a:cubicBezTo>
                    <a:pt x="1372" y="873"/>
                    <a:pt x="1396" y="898"/>
                    <a:pt x="1396" y="928"/>
                  </a:cubicBezTo>
                  <a:cubicBezTo>
                    <a:pt x="1396" y="958"/>
                    <a:pt x="1372" y="982"/>
                    <a:pt x="1342" y="982"/>
                  </a:cubicBezTo>
                  <a:cubicBezTo>
                    <a:pt x="1312" y="982"/>
                    <a:pt x="1287" y="958"/>
                    <a:pt x="1287" y="928"/>
                  </a:cubicBezTo>
                  <a:cubicBezTo>
                    <a:pt x="1287" y="898"/>
                    <a:pt x="1312" y="873"/>
                    <a:pt x="1342" y="873"/>
                  </a:cubicBezTo>
                  <a:close/>
                  <a:moveTo>
                    <a:pt x="1278" y="762"/>
                  </a:moveTo>
                  <a:cubicBezTo>
                    <a:pt x="1278" y="819"/>
                    <a:pt x="1232" y="864"/>
                    <a:pt x="1176" y="864"/>
                  </a:cubicBezTo>
                  <a:cubicBezTo>
                    <a:pt x="1120" y="864"/>
                    <a:pt x="1074" y="819"/>
                    <a:pt x="1074" y="762"/>
                  </a:cubicBezTo>
                  <a:cubicBezTo>
                    <a:pt x="1074" y="706"/>
                    <a:pt x="1120" y="660"/>
                    <a:pt x="1176" y="660"/>
                  </a:cubicBezTo>
                  <a:cubicBezTo>
                    <a:pt x="1232" y="660"/>
                    <a:pt x="1278" y="706"/>
                    <a:pt x="1278" y="762"/>
                  </a:cubicBezTo>
                  <a:close/>
                  <a:moveTo>
                    <a:pt x="1161" y="155"/>
                  </a:moveTo>
                  <a:cubicBezTo>
                    <a:pt x="1209" y="155"/>
                    <a:pt x="1248" y="194"/>
                    <a:pt x="1248" y="242"/>
                  </a:cubicBezTo>
                  <a:cubicBezTo>
                    <a:pt x="1248" y="290"/>
                    <a:pt x="1209" y="329"/>
                    <a:pt x="1161" y="329"/>
                  </a:cubicBezTo>
                  <a:cubicBezTo>
                    <a:pt x="1113" y="329"/>
                    <a:pt x="1074" y="290"/>
                    <a:pt x="1074" y="242"/>
                  </a:cubicBezTo>
                  <a:cubicBezTo>
                    <a:pt x="1074" y="194"/>
                    <a:pt x="1113" y="155"/>
                    <a:pt x="1161" y="155"/>
                  </a:cubicBezTo>
                  <a:close/>
                  <a:moveTo>
                    <a:pt x="900" y="288"/>
                  </a:moveTo>
                  <a:cubicBezTo>
                    <a:pt x="996" y="288"/>
                    <a:pt x="1074" y="366"/>
                    <a:pt x="1074" y="462"/>
                  </a:cubicBezTo>
                  <a:cubicBezTo>
                    <a:pt x="1074" y="558"/>
                    <a:pt x="996" y="636"/>
                    <a:pt x="900" y="636"/>
                  </a:cubicBezTo>
                  <a:cubicBezTo>
                    <a:pt x="804" y="636"/>
                    <a:pt x="726" y="558"/>
                    <a:pt x="726" y="462"/>
                  </a:cubicBezTo>
                  <a:cubicBezTo>
                    <a:pt x="726" y="366"/>
                    <a:pt x="804" y="288"/>
                    <a:pt x="900" y="288"/>
                  </a:cubicBezTo>
                  <a:close/>
                  <a:moveTo>
                    <a:pt x="667" y="108"/>
                  </a:moveTo>
                  <a:cubicBezTo>
                    <a:pt x="721" y="108"/>
                    <a:pt x="764" y="152"/>
                    <a:pt x="764" y="205"/>
                  </a:cubicBezTo>
                  <a:cubicBezTo>
                    <a:pt x="764" y="259"/>
                    <a:pt x="721" y="302"/>
                    <a:pt x="667" y="302"/>
                  </a:cubicBezTo>
                  <a:cubicBezTo>
                    <a:pt x="614" y="302"/>
                    <a:pt x="570" y="259"/>
                    <a:pt x="570" y="205"/>
                  </a:cubicBezTo>
                  <a:cubicBezTo>
                    <a:pt x="570" y="152"/>
                    <a:pt x="614" y="108"/>
                    <a:pt x="667" y="108"/>
                  </a:cubicBezTo>
                  <a:close/>
                  <a:moveTo>
                    <a:pt x="573" y="390"/>
                  </a:moveTo>
                  <a:cubicBezTo>
                    <a:pt x="594" y="390"/>
                    <a:pt x="611" y="407"/>
                    <a:pt x="611" y="428"/>
                  </a:cubicBezTo>
                  <a:cubicBezTo>
                    <a:pt x="611" y="449"/>
                    <a:pt x="594" y="466"/>
                    <a:pt x="573" y="466"/>
                  </a:cubicBezTo>
                  <a:cubicBezTo>
                    <a:pt x="552" y="466"/>
                    <a:pt x="535" y="449"/>
                    <a:pt x="535" y="428"/>
                  </a:cubicBezTo>
                  <a:cubicBezTo>
                    <a:pt x="535" y="407"/>
                    <a:pt x="552" y="390"/>
                    <a:pt x="573" y="390"/>
                  </a:cubicBezTo>
                  <a:close/>
                  <a:moveTo>
                    <a:pt x="535" y="560"/>
                  </a:moveTo>
                  <a:cubicBezTo>
                    <a:pt x="577" y="560"/>
                    <a:pt x="611" y="594"/>
                    <a:pt x="611" y="636"/>
                  </a:cubicBezTo>
                  <a:cubicBezTo>
                    <a:pt x="611" y="678"/>
                    <a:pt x="577" y="712"/>
                    <a:pt x="535" y="712"/>
                  </a:cubicBezTo>
                  <a:cubicBezTo>
                    <a:pt x="493" y="712"/>
                    <a:pt x="459" y="678"/>
                    <a:pt x="459" y="636"/>
                  </a:cubicBezTo>
                  <a:cubicBezTo>
                    <a:pt x="459" y="594"/>
                    <a:pt x="493" y="560"/>
                    <a:pt x="535" y="560"/>
                  </a:cubicBezTo>
                  <a:close/>
                  <a:moveTo>
                    <a:pt x="366" y="258"/>
                  </a:moveTo>
                  <a:cubicBezTo>
                    <a:pt x="423" y="258"/>
                    <a:pt x="468" y="304"/>
                    <a:pt x="468" y="360"/>
                  </a:cubicBezTo>
                  <a:cubicBezTo>
                    <a:pt x="468" y="417"/>
                    <a:pt x="423" y="462"/>
                    <a:pt x="366" y="462"/>
                  </a:cubicBezTo>
                  <a:cubicBezTo>
                    <a:pt x="310" y="462"/>
                    <a:pt x="264" y="417"/>
                    <a:pt x="264" y="360"/>
                  </a:cubicBezTo>
                  <a:cubicBezTo>
                    <a:pt x="264" y="304"/>
                    <a:pt x="310" y="258"/>
                    <a:pt x="366" y="258"/>
                  </a:cubicBezTo>
                  <a:close/>
                  <a:moveTo>
                    <a:pt x="280" y="560"/>
                  </a:moveTo>
                  <a:cubicBezTo>
                    <a:pt x="349" y="560"/>
                    <a:pt x="404" y="616"/>
                    <a:pt x="404" y="684"/>
                  </a:cubicBezTo>
                  <a:cubicBezTo>
                    <a:pt x="404" y="752"/>
                    <a:pt x="349" y="808"/>
                    <a:pt x="280" y="808"/>
                  </a:cubicBezTo>
                  <a:cubicBezTo>
                    <a:pt x="212" y="808"/>
                    <a:pt x="157" y="752"/>
                    <a:pt x="157" y="684"/>
                  </a:cubicBezTo>
                  <a:cubicBezTo>
                    <a:pt x="157" y="616"/>
                    <a:pt x="212" y="560"/>
                    <a:pt x="280" y="560"/>
                  </a:cubicBezTo>
                  <a:close/>
                  <a:moveTo>
                    <a:pt x="141" y="186"/>
                  </a:moveTo>
                  <a:cubicBezTo>
                    <a:pt x="170" y="186"/>
                    <a:pt x="192" y="209"/>
                    <a:pt x="192" y="237"/>
                  </a:cubicBezTo>
                  <a:cubicBezTo>
                    <a:pt x="192" y="266"/>
                    <a:pt x="170" y="288"/>
                    <a:pt x="141" y="288"/>
                  </a:cubicBezTo>
                  <a:cubicBezTo>
                    <a:pt x="113" y="288"/>
                    <a:pt x="90" y="266"/>
                    <a:pt x="90" y="237"/>
                  </a:cubicBezTo>
                  <a:cubicBezTo>
                    <a:pt x="90" y="209"/>
                    <a:pt x="113" y="186"/>
                    <a:pt x="141" y="186"/>
                  </a:cubicBezTo>
                  <a:close/>
                  <a:moveTo>
                    <a:pt x="120" y="390"/>
                  </a:moveTo>
                  <a:cubicBezTo>
                    <a:pt x="160" y="390"/>
                    <a:pt x="192" y="423"/>
                    <a:pt x="192" y="462"/>
                  </a:cubicBezTo>
                  <a:cubicBezTo>
                    <a:pt x="192" y="502"/>
                    <a:pt x="160" y="534"/>
                    <a:pt x="120" y="534"/>
                  </a:cubicBezTo>
                  <a:cubicBezTo>
                    <a:pt x="81" y="534"/>
                    <a:pt x="48" y="502"/>
                    <a:pt x="48" y="462"/>
                  </a:cubicBezTo>
                  <a:cubicBezTo>
                    <a:pt x="48" y="423"/>
                    <a:pt x="81" y="390"/>
                    <a:pt x="120" y="390"/>
                  </a:cubicBezTo>
                  <a:close/>
                  <a:moveTo>
                    <a:pt x="120" y="1174"/>
                  </a:moveTo>
                  <a:cubicBezTo>
                    <a:pt x="160" y="1174"/>
                    <a:pt x="192" y="1207"/>
                    <a:pt x="192" y="1246"/>
                  </a:cubicBezTo>
                  <a:cubicBezTo>
                    <a:pt x="192" y="1286"/>
                    <a:pt x="160" y="1318"/>
                    <a:pt x="120" y="1318"/>
                  </a:cubicBezTo>
                  <a:cubicBezTo>
                    <a:pt x="81" y="1318"/>
                    <a:pt x="48" y="1286"/>
                    <a:pt x="48" y="1246"/>
                  </a:cubicBezTo>
                  <a:cubicBezTo>
                    <a:pt x="48" y="1207"/>
                    <a:pt x="81" y="1174"/>
                    <a:pt x="120" y="1174"/>
                  </a:cubicBezTo>
                  <a:close/>
                  <a:moveTo>
                    <a:pt x="160" y="1884"/>
                  </a:moveTo>
                  <a:cubicBezTo>
                    <a:pt x="98" y="1884"/>
                    <a:pt x="48" y="1834"/>
                    <a:pt x="48" y="1773"/>
                  </a:cubicBezTo>
                  <a:cubicBezTo>
                    <a:pt x="48" y="1711"/>
                    <a:pt x="98" y="1661"/>
                    <a:pt x="160" y="1661"/>
                  </a:cubicBezTo>
                  <a:cubicBezTo>
                    <a:pt x="221" y="1661"/>
                    <a:pt x="271" y="1711"/>
                    <a:pt x="271" y="1773"/>
                  </a:cubicBezTo>
                  <a:cubicBezTo>
                    <a:pt x="271" y="1834"/>
                    <a:pt x="221" y="1884"/>
                    <a:pt x="160" y="1884"/>
                  </a:cubicBezTo>
                  <a:close/>
                  <a:moveTo>
                    <a:pt x="366" y="2049"/>
                  </a:moveTo>
                  <a:cubicBezTo>
                    <a:pt x="310" y="2049"/>
                    <a:pt x="264" y="2004"/>
                    <a:pt x="264" y="1947"/>
                  </a:cubicBezTo>
                  <a:cubicBezTo>
                    <a:pt x="264" y="1891"/>
                    <a:pt x="310" y="1845"/>
                    <a:pt x="366" y="1845"/>
                  </a:cubicBezTo>
                  <a:cubicBezTo>
                    <a:pt x="423" y="1845"/>
                    <a:pt x="468" y="1891"/>
                    <a:pt x="468" y="1947"/>
                  </a:cubicBezTo>
                  <a:cubicBezTo>
                    <a:pt x="468" y="2004"/>
                    <a:pt x="423" y="2049"/>
                    <a:pt x="366" y="2049"/>
                  </a:cubicBezTo>
                  <a:close/>
                  <a:moveTo>
                    <a:pt x="396" y="1717"/>
                  </a:moveTo>
                  <a:cubicBezTo>
                    <a:pt x="284" y="1717"/>
                    <a:pt x="192" y="1626"/>
                    <a:pt x="192" y="1514"/>
                  </a:cubicBezTo>
                  <a:cubicBezTo>
                    <a:pt x="192" y="1401"/>
                    <a:pt x="284" y="1310"/>
                    <a:pt x="396" y="1310"/>
                  </a:cubicBezTo>
                  <a:cubicBezTo>
                    <a:pt x="508" y="1310"/>
                    <a:pt x="599" y="1401"/>
                    <a:pt x="599" y="1514"/>
                  </a:cubicBezTo>
                  <a:cubicBezTo>
                    <a:pt x="599" y="1626"/>
                    <a:pt x="508" y="1717"/>
                    <a:pt x="396" y="1717"/>
                  </a:cubicBezTo>
                  <a:close/>
                  <a:moveTo>
                    <a:pt x="687" y="1962"/>
                  </a:moveTo>
                  <a:cubicBezTo>
                    <a:pt x="623" y="1962"/>
                    <a:pt x="570" y="1910"/>
                    <a:pt x="570" y="1845"/>
                  </a:cubicBezTo>
                  <a:cubicBezTo>
                    <a:pt x="570" y="1781"/>
                    <a:pt x="623" y="1728"/>
                    <a:pt x="687" y="1728"/>
                  </a:cubicBezTo>
                  <a:cubicBezTo>
                    <a:pt x="752" y="1728"/>
                    <a:pt x="804" y="1781"/>
                    <a:pt x="804" y="1845"/>
                  </a:cubicBezTo>
                  <a:cubicBezTo>
                    <a:pt x="804" y="1910"/>
                    <a:pt x="752" y="1962"/>
                    <a:pt x="687" y="1962"/>
                  </a:cubicBezTo>
                  <a:close/>
                  <a:moveTo>
                    <a:pt x="754" y="1661"/>
                  </a:moveTo>
                  <a:cubicBezTo>
                    <a:pt x="706" y="1661"/>
                    <a:pt x="667" y="1623"/>
                    <a:pt x="667" y="1575"/>
                  </a:cubicBezTo>
                  <a:cubicBezTo>
                    <a:pt x="667" y="1527"/>
                    <a:pt x="706" y="1488"/>
                    <a:pt x="754" y="1488"/>
                  </a:cubicBezTo>
                  <a:cubicBezTo>
                    <a:pt x="802" y="1488"/>
                    <a:pt x="840" y="1527"/>
                    <a:pt x="840" y="1575"/>
                  </a:cubicBezTo>
                  <a:cubicBezTo>
                    <a:pt x="840" y="1623"/>
                    <a:pt x="802" y="1661"/>
                    <a:pt x="754" y="1661"/>
                  </a:cubicBezTo>
                  <a:close/>
                  <a:moveTo>
                    <a:pt x="906" y="2058"/>
                  </a:moveTo>
                  <a:cubicBezTo>
                    <a:pt x="870" y="2058"/>
                    <a:pt x="840" y="2028"/>
                    <a:pt x="840" y="1992"/>
                  </a:cubicBezTo>
                  <a:cubicBezTo>
                    <a:pt x="840" y="1955"/>
                    <a:pt x="870" y="1925"/>
                    <a:pt x="906" y="1925"/>
                  </a:cubicBezTo>
                  <a:cubicBezTo>
                    <a:pt x="943" y="1925"/>
                    <a:pt x="973" y="1955"/>
                    <a:pt x="973" y="1992"/>
                  </a:cubicBezTo>
                  <a:cubicBezTo>
                    <a:pt x="973" y="2028"/>
                    <a:pt x="943" y="2058"/>
                    <a:pt x="906" y="2058"/>
                  </a:cubicBezTo>
                  <a:close/>
                  <a:moveTo>
                    <a:pt x="1014" y="1858"/>
                  </a:moveTo>
                  <a:cubicBezTo>
                    <a:pt x="943" y="1858"/>
                    <a:pt x="884" y="1800"/>
                    <a:pt x="884" y="1728"/>
                  </a:cubicBezTo>
                  <a:cubicBezTo>
                    <a:pt x="884" y="1657"/>
                    <a:pt x="943" y="1598"/>
                    <a:pt x="1014" y="1598"/>
                  </a:cubicBezTo>
                  <a:cubicBezTo>
                    <a:pt x="1086" y="1598"/>
                    <a:pt x="1144" y="1657"/>
                    <a:pt x="1144" y="1728"/>
                  </a:cubicBezTo>
                  <a:cubicBezTo>
                    <a:pt x="1144" y="1800"/>
                    <a:pt x="1086" y="1858"/>
                    <a:pt x="1014" y="1858"/>
                  </a:cubicBezTo>
                  <a:close/>
                  <a:moveTo>
                    <a:pt x="1231" y="2058"/>
                  </a:moveTo>
                  <a:cubicBezTo>
                    <a:pt x="1183" y="2058"/>
                    <a:pt x="1144" y="2019"/>
                    <a:pt x="1144" y="1971"/>
                  </a:cubicBezTo>
                  <a:cubicBezTo>
                    <a:pt x="1144" y="1923"/>
                    <a:pt x="1183" y="1884"/>
                    <a:pt x="1231" y="1884"/>
                  </a:cubicBezTo>
                  <a:cubicBezTo>
                    <a:pt x="1279" y="1884"/>
                    <a:pt x="1318" y="1923"/>
                    <a:pt x="1318" y="1971"/>
                  </a:cubicBezTo>
                  <a:cubicBezTo>
                    <a:pt x="1318" y="2019"/>
                    <a:pt x="1279" y="2058"/>
                    <a:pt x="1231" y="2058"/>
                  </a:cubicBezTo>
                  <a:close/>
                  <a:moveTo>
                    <a:pt x="1226" y="1606"/>
                  </a:moveTo>
                  <a:cubicBezTo>
                    <a:pt x="1226" y="1555"/>
                    <a:pt x="1267" y="1514"/>
                    <a:pt x="1318" y="1514"/>
                  </a:cubicBezTo>
                  <a:cubicBezTo>
                    <a:pt x="1369" y="1514"/>
                    <a:pt x="1411" y="1555"/>
                    <a:pt x="1411" y="1606"/>
                  </a:cubicBezTo>
                  <a:cubicBezTo>
                    <a:pt x="1411" y="1657"/>
                    <a:pt x="1369" y="1698"/>
                    <a:pt x="1318" y="1698"/>
                  </a:cubicBezTo>
                  <a:cubicBezTo>
                    <a:pt x="1267" y="1698"/>
                    <a:pt x="1226" y="1657"/>
                    <a:pt x="1226" y="1606"/>
                  </a:cubicBezTo>
                  <a:close/>
                  <a:moveTo>
                    <a:pt x="1416" y="1884"/>
                  </a:moveTo>
                  <a:cubicBezTo>
                    <a:pt x="1370" y="1884"/>
                    <a:pt x="1332" y="1847"/>
                    <a:pt x="1332" y="1801"/>
                  </a:cubicBezTo>
                  <a:cubicBezTo>
                    <a:pt x="1332" y="1755"/>
                    <a:pt x="1370" y="1717"/>
                    <a:pt x="1416" y="1717"/>
                  </a:cubicBezTo>
                  <a:cubicBezTo>
                    <a:pt x="1462" y="1717"/>
                    <a:pt x="1499" y="1755"/>
                    <a:pt x="1499" y="1801"/>
                  </a:cubicBezTo>
                  <a:cubicBezTo>
                    <a:pt x="1499" y="1847"/>
                    <a:pt x="1462" y="1884"/>
                    <a:pt x="1416" y="1884"/>
                  </a:cubicBezTo>
                  <a:close/>
                  <a:moveTo>
                    <a:pt x="1557" y="1764"/>
                  </a:moveTo>
                  <a:cubicBezTo>
                    <a:pt x="1528" y="1764"/>
                    <a:pt x="1505" y="1741"/>
                    <a:pt x="1505" y="1713"/>
                  </a:cubicBezTo>
                  <a:cubicBezTo>
                    <a:pt x="1505" y="1684"/>
                    <a:pt x="1528" y="1661"/>
                    <a:pt x="1557" y="1661"/>
                  </a:cubicBezTo>
                  <a:cubicBezTo>
                    <a:pt x="1585" y="1661"/>
                    <a:pt x="1608" y="1684"/>
                    <a:pt x="1608" y="1713"/>
                  </a:cubicBezTo>
                  <a:cubicBezTo>
                    <a:pt x="1608" y="1741"/>
                    <a:pt x="1585" y="1764"/>
                    <a:pt x="1557" y="1764"/>
                  </a:cubicBezTo>
                  <a:close/>
                  <a:moveTo>
                    <a:pt x="1740" y="2068"/>
                  </a:moveTo>
                  <a:cubicBezTo>
                    <a:pt x="1682" y="2068"/>
                    <a:pt x="1635" y="2021"/>
                    <a:pt x="1635" y="1963"/>
                  </a:cubicBezTo>
                  <a:cubicBezTo>
                    <a:pt x="1635" y="1905"/>
                    <a:pt x="1682" y="1858"/>
                    <a:pt x="1740" y="1858"/>
                  </a:cubicBezTo>
                  <a:cubicBezTo>
                    <a:pt x="1798" y="1858"/>
                    <a:pt x="1845" y="1905"/>
                    <a:pt x="1845" y="1963"/>
                  </a:cubicBezTo>
                  <a:cubicBezTo>
                    <a:pt x="1845" y="2021"/>
                    <a:pt x="1798" y="2068"/>
                    <a:pt x="1740" y="2068"/>
                  </a:cubicBezTo>
                  <a:close/>
                  <a:moveTo>
                    <a:pt x="1671" y="1632"/>
                  </a:moveTo>
                  <a:cubicBezTo>
                    <a:pt x="1671" y="1536"/>
                    <a:pt x="1749" y="1458"/>
                    <a:pt x="1845" y="1458"/>
                  </a:cubicBezTo>
                  <a:cubicBezTo>
                    <a:pt x="1942" y="1458"/>
                    <a:pt x="2020" y="1536"/>
                    <a:pt x="2020" y="1632"/>
                  </a:cubicBezTo>
                  <a:cubicBezTo>
                    <a:pt x="2020" y="1728"/>
                    <a:pt x="1942" y="1806"/>
                    <a:pt x="1845" y="1806"/>
                  </a:cubicBezTo>
                  <a:cubicBezTo>
                    <a:pt x="1749" y="1806"/>
                    <a:pt x="1671" y="1728"/>
                    <a:pt x="1671" y="1632"/>
                  </a:cubicBezTo>
                  <a:close/>
                  <a:moveTo>
                    <a:pt x="2000" y="2049"/>
                  </a:moveTo>
                  <a:cubicBezTo>
                    <a:pt x="1966" y="2049"/>
                    <a:pt x="1938" y="2022"/>
                    <a:pt x="1938" y="1987"/>
                  </a:cubicBezTo>
                  <a:cubicBezTo>
                    <a:pt x="1938" y="1953"/>
                    <a:pt x="1966" y="1925"/>
                    <a:pt x="2000" y="1925"/>
                  </a:cubicBezTo>
                  <a:cubicBezTo>
                    <a:pt x="2034" y="1925"/>
                    <a:pt x="2062" y="1953"/>
                    <a:pt x="2062" y="1987"/>
                  </a:cubicBezTo>
                  <a:cubicBezTo>
                    <a:pt x="2062" y="2022"/>
                    <a:pt x="2034" y="2049"/>
                    <a:pt x="2000" y="2049"/>
                  </a:cubicBezTo>
                  <a:close/>
                  <a:moveTo>
                    <a:pt x="1988" y="1379"/>
                  </a:moveTo>
                  <a:cubicBezTo>
                    <a:pt x="1988" y="1332"/>
                    <a:pt x="2026" y="1295"/>
                    <a:pt x="2072" y="1295"/>
                  </a:cubicBezTo>
                  <a:cubicBezTo>
                    <a:pt x="2118" y="1295"/>
                    <a:pt x="2156" y="1332"/>
                    <a:pt x="2156" y="1379"/>
                  </a:cubicBezTo>
                  <a:cubicBezTo>
                    <a:pt x="2156" y="1425"/>
                    <a:pt x="2118" y="1462"/>
                    <a:pt x="2072" y="1462"/>
                  </a:cubicBezTo>
                  <a:cubicBezTo>
                    <a:pt x="2026" y="1462"/>
                    <a:pt x="1988" y="1425"/>
                    <a:pt x="1988" y="1379"/>
                  </a:cubicBezTo>
                  <a:close/>
                  <a:moveTo>
                    <a:pt x="2180" y="1925"/>
                  </a:moveTo>
                  <a:cubicBezTo>
                    <a:pt x="2130" y="1925"/>
                    <a:pt x="2090" y="1885"/>
                    <a:pt x="2090" y="1836"/>
                  </a:cubicBezTo>
                  <a:cubicBezTo>
                    <a:pt x="2090" y="1786"/>
                    <a:pt x="2130" y="1746"/>
                    <a:pt x="2180" y="1746"/>
                  </a:cubicBezTo>
                  <a:cubicBezTo>
                    <a:pt x="2229" y="1746"/>
                    <a:pt x="2269" y="1786"/>
                    <a:pt x="2269" y="1836"/>
                  </a:cubicBezTo>
                  <a:cubicBezTo>
                    <a:pt x="2269" y="1885"/>
                    <a:pt x="2229" y="1925"/>
                    <a:pt x="2180" y="1925"/>
                  </a:cubicBezTo>
                  <a:close/>
                  <a:moveTo>
                    <a:pt x="2320" y="2049"/>
                  </a:moveTo>
                  <a:cubicBezTo>
                    <a:pt x="2292" y="2049"/>
                    <a:pt x="2269" y="2027"/>
                    <a:pt x="2269" y="1998"/>
                  </a:cubicBezTo>
                  <a:cubicBezTo>
                    <a:pt x="2269" y="1970"/>
                    <a:pt x="2292" y="1947"/>
                    <a:pt x="2320" y="1947"/>
                  </a:cubicBezTo>
                  <a:cubicBezTo>
                    <a:pt x="2348" y="1947"/>
                    <a:pt x="2371" y="1970"/>
                    <a:pt x="2371" y="1998"/>
                  </a:cubicBezTo>
                  <a:cubicBezTo>
                    <a:pt x="2371" y="2027"/>
                    <a:pt x="2348" y="2049"/>
                    <a:pt x="2320" y="2049"/>
                  </a:cubicBezTo>
                  <a:close/>
                  <a:moveTo>
                    <a:pt x="2319" y="1534"/>
                  </a:moveTo>
                  <a:cubicBezTo>
                    <a:pt x="2277" y="1534"/>
                    <a:pt x="2243" y="1500"/>
                    <a:pt x="2243" y="1458"/>
                  </a:cubicBezTo>
                  <a:cubicBezTo>
                    <a:pt x="2243" y="1416"/>
                    <a:pt x="2277" y="1382"/>
                    <a:pt x="2319" y="1382"/>
                  </a:cubicBezTo>
                  <a:cubicBezTo>
                    <a:pt x="2361" y="1382"/>
                    <a:pt x="2395" y="1416"/>
                    <a:pt x="2395" y="1458"/>
                  </a:cubicBezTo>
                  <a:cubicBezTo>
                    <a:pt x="2395" y="1500"/>
                    <a:pt x="2361" y="1534"/>
                    <a:pt x="2319" y="1534"/>
                  </a:cubicBezTo>
                  <a:close/>
                  <a:moveTo>
                    <a:pt x="2455" y="1925"/>
                  </a:moveTo>
                  <a:cubicBezTo>
                    <a:pt x="2422" y="1925"/>
                    <a:pt x="2395" y="1899"/>
                    <a:pt x="2395" y="1866"/>
                  </a:cubicBezTo>
                  <a:cubicBezTo>
                    <a:pt x="2395" y="1833"/>
                    <a:pt x="2422" y="1806"/>
                    <a:pt x="2455" y="1806"/>
                  </a:cubicBezTo>
                  <a:cubicBezTo>
                    <a:pt x="2488" y="1806"/>
                    <a:pt x="2514" y="1833"/>
                    <a:pt x="2514" y="1866"/>
                  </a:cubicBezTo>
                  <a:cubicBezTo>
                    <a:pt x="2514" y="1899"/>
                    <a:pt x="2488" y="1925"/>
                    <a:pt x="2455" y="1925"/>
                  </a:cubicBezTo>
                  <a:close/>
                  <a:moveTo>
                    <a:pt x="2477" y="1698"/>
                  </a:moveTo>
                  <a:cubicBezTo>
                    <a:pt x="2432" y="1698"/>
                    <a:pt x="2395" y="1662"/>
                    <a:pt x="2395" y="1616"/>
                  </a:cubicBezTo>
                  <a:cubicBezTo>
                    <a:pt x="2395" y="1571"/>
                    <a:pt x="2432" y="1534"/>
                    <a:pt x="2477" y="1534"/>
                  </a:cubicBezTo>
                  <a:cubicBezTo>
                    <a:pt x="2523" y="1534"/>
                    <a:pt x="2560" y="1571"/>
                    <a:pt x="2560" y="1616"/>
                  </a:cubicBezTo>
                  <a:cubicBezTo>
                    <a:pt x="2560" y="1662"/>
                    <a:pt x="2523" y="1698"/>
                    <a:pt x="2477" y="169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7" name="Rectangle à coins arrondis 3"/>
            <p:cNvSpPr/>
            <p:nvPr/>
          </p:nvSpPr>
          <p:spPr>
            <a:xfrm>
              <a:off x="6141312" y="1942079"/>
              <a:ext cx="899295" cy="859627"/>
            </a:xfrm>
            <a:custGeom>
              <a:avLst/>
              <a:gdLst>
                <a:gd name="connsiteX0" fmla="*/ 0 w 864000"/>
                <a:gd name="connsiteY0" fmla="*/ 79263 h 1235130"/>
                <a:gd name="connsiteX1" fmla="*/ 79263 w 864000"/>
                <a:gd name="connsiteY1" fmla="*/ 0 h 1235130"/>
                <a:gd name="connsiteX2" fmla="*/ 784737 w 864000"/>
                <a:gd name="connsiteY2" fmla="*/ 0 h 1235130"/>
                <a:gd name="connsiteX3" fmla="*/ 864000 w 864000"/>
                <a:gd name="connsiteY3" fmla="*/ 79263 h 1235130"/>
                <a:gd name="connsiteX4" fmla="*/ 864000 w 864000"/>
                <a:gd name="connsiteY4" fmla="*/ 1155867 h 1235130"/>
                <a:gd name="connsiteX5" fmla="*/ 784737 w 864000"/>
                <a:gd name="connsiteY5" fmla="*/ 1235130 h 1235130"/>
                <a:gd name="connsiteX6" fmla="*/ 79263 w 864000"/>
                <a:gd name="connsiteY6" fmla="*/ 1235130 h 1235130"/>
                <a:gd name="connsiteX7" fmla="*/ 0 w 864000"/>
                <a:gd name="connsiteY7" fmla="*/ 1155867 h 1235130"/>
                <a:gd name="connsiteX8" fmla="*/ 0 w 864000"/>
                <a:gd name="connsiteY8" fmla="*/ 79263 h 1235130"/>
                <a:gd name="connsiteX0" fmla="*/ 784737 w 876177"/>
                <a:gd name="connsiteY0" fmla="*/ 0 h 1235130"/>
                <a:gd name="connsiteX1" fmla="*/ 864000 w 876177"/>
                <a:gd name="connsiteY1" fmla="*/ 79263 h 1235130"/>
                <a:gd name="connsiteX2" fmla="*/ 864000 w 876177"/>
                <a:gd name="connsiteY2" fmla="*/ 1155867 h 1235130"/>
                <a:gd name="connsiteX3" fmla="*/ 784737 w 876177"/>
                <a:gd name="connsiteY3" fmla="*/ 1235130 h 1235130"/>
                <a:gd name="connsiteX4" fmla="*/ 79263 w 876177"/>
                <a:gd name="connsiteY4" fmla="*/ 1235130 h 1235130"/>
                <a:gd name="connsiteX5" fmla="*/ 0 w 876177"/>
                <a:gd name="connsiteY5" fmla="*/ 1155867 h 1235130"/>
                <a:gd name="connsiteX6" fmla="*/ 0 w 876177"/>
                <a:gd name="connsiteY6" fmla="*/ 79263 h 1235130"/>
                <a:gd name="connsiteX7" fmla="*/ 79263 w 876177"/>
                <a:gd name="connsiteY7" fmla="*/ 0 h 1235130"/>
                <a:gd name="connsiteX8" fmla="*/ 876177 w 876177"/>
                <a:gd name="connsiteY8" fmla="*/ 91440 h 1235130"/>
                <a:gd name="connsiteX0" fmla="*/ 784737 w 876177"/>
                <a:gd name="connsiteY0" fmla="*/ 0 h 1235130"/>
                <a:gd name="connsiteX1" fmla="*/ 864000 w 876177"/>
                <a:gd name="connsiteY1" fmla="*/ 79263 h 1235130"/>
                <a:gd name="connsiteX2" fmla="*/ 864000 w 876177"/>
                <a:gd name="connsiteY2" fmla="*/ 1155867 h 1235130"/>
                <a:gd name="connsiteX3" fmla="*/ 784737 w 876177"/>
                <a:gd name="connsiteY3" fmla="*/ 1235130 h 1235130"/>
                <a:gd name="connsiteX4" fmla="*/ 79263 w 876177"/>
                <a:gd name="connsiteY4" fmla="*/ 1235130 h 1235130"/>
                <a:gd name="connsiteX5" fmla="*/ 0 w 876177"/>
                <a:gd name="connsiteY5" fmla="*/ 1155867 h 1235130"/>
                <a:gd name="connsiteX6" fmla="*/ 0 w 876177"/>
                <a:gd name="connsiteY6" fmla="*/ 79263 h 1235130"/>
                <a:gd name="connsiteX7" fmla="*/ 876177 w 876177"/>
                <a:gd name="connsiteY7" fmla="*/ 91440 h 1235130"/>
                <a:gd name="connsiteX0" fmla="*/ 784737 w 864000"/>
                <a:gd name="connsiteY0" fmla="*/ 0 h 1235130"/>
                <a:gd name="connsiteX1" fmla="*/ 864000 w 864000"/>
                <a:gd name="connsiteY1" fmla="*/ 79263 h 1235130"/>
                <a:gd name="connsiteX2" fmla="*/ 864000 w 864000"/>
                <a:gd name="connsiteY2" fmla="*/ 1155867 h 1235130"/>
                <a:gd name="connsiteX3" fmla="*/ 784737 w 864000"/>
                <a:gd name="connsiteY3" fmla="*/ 1235130 h 1235130"/>
                <a:gd name="connsiteX4" fmla="*/ 79263 w 864000"/>
                <a:gd name="connsiteY4" fmla="*/ 1235130 h 1235130"/>
                <a:gd name="connsiteX5" fmla="*/ 0 w 864000"/>
                <a:gd name="connsiteY5" fmla="*/ 1155867 h 1235130"/>
                <a:gd name="connsiteX6" fmla="*/ 0 w 864000"/>
                <a:gd name="connsiteY6" fmla="*/ 79263 h 1235130"/>
                <a:gd name="connsiteX0" fmla="*/ 864000 w 864000"/>
                <a:gd name="connsiteY0" fmla="*/ 0 h 1155867"/>
                <a:gd name="connsiteX1" fmla="*/ 864000 w 864000"/>
                <a:gd name="connsiteY1" fmla="*/ 1076604 h 1155867"/>
                <a:gd name="connsiteX2" fmla="*/ 784737 w 864000"/>
                <a:gd name="connsiteY2" fmla="*/ 1155867 h 1155867"/>
                <a:gd name="connsiteX3" fmla="*/ 79263 w 864000"/>
                <a:gd name="connsiteY3" fmla="*/ 1155867 h 1155867"/>
                <a:gd name="connsiteX4" fmla="*/ 0 w 864000"/>
                <a:gd name="connsiteY4" fmla="*/ 1076604 h 1155867"/>
                <a:gd name="connsiteX5" fmla="*/ 0 w 864000"/>
                <a:gd name="connsiteY5" fmla="*/ 0 h 1155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000" h="1155867">
                  <a:moveTo>
                    <a:pt x="864000" y="0"/>
                  </a:moveTo>
                  <a:lnTo>
                    <a:pt x="864000" y="1076604"/>
                  </a:lnTo>
                  <a:cubicBezTo>
                    <a:pt x="864000" y="1120380"/>
                    <a:pt x="828513" y="1155867"/>
                    <a:pt x="784737" y="1155867"/>
                  </a:cubicBezTo>
                  <a:lnTo>
                    <a:pt x="79263" y="1155867"/>
                  </a:lnTo>
                  <a:cubicBezTo>
                    <a:pt x="35487" y="1155867"/>
                    <a:pt x="0" y="1120380"/>
                    <a:pt x="0" y="1076604"/>
                  </a:cubicBez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0" name="Organigramme : Processus 169"/>
            <p:cNvSpPr/>
            <p:nvPr/>
          </p:nvSpPr>
          <p:spPr>
            <a:xfrm>
              <a:off x="6134667" y="1993651"/>
              <a:ext cx="912583" cy="523102"/>
            </a:xfrm>
            <a:prstGeom prst="flowChartProcess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 anchorCtr="0">
              <a:noAutofit/>
            </a:bodyPr>
            <a:lstStyle/>
            <a:p>
              <a:pPr algn="ctr">
                <a:lnSpc>
                  <a:spcPts val="1467"/>
                </a:lnSpc>
              </a:pPr>
              <a:r>
                <a:rPr lang="fr-FR" sz="1467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30%</a:t>
              </a:r>
            </a:p>
            <a:p>
              <a:pPr algn="ctr">
                <a:lnSpc>
                  <a:spcPts val="1467"/>
                </a:lnSpc>
              </a:pPr>
              <a:r>
                <a:rPr lang="fr-FR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des granulats entre </a:t>
              </a:r>
              <a:endParaRPr lang="fr-FR" sz="1067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lnSpc>
                  <a:spcPts val="1467"/>
                </a:lnSpc>
              </a:pPr>
              <a:r>
                <a:rPr lang="fr-FR" sz="1467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 et 10 €/t</a:t>
              </a: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9465365" y="2589439"/>
            <a:ext cx="1622636" cy="1440352"/>
            <a:chOff x="7154403" y="1942079"/>
            <a:chExt cx="1161597" cy="1080264"/>
          </a:xfrm>
        </p:grpSpPr>
        <p:cxnSp>
          <p:nvCxnSpPr>
            <p:cNvPr id="226" name="Connecteur droit avec flèche 225"/>
            <p:cNvCxnSpPr/>
            <p:nvPr/>
          </p:nvCxnSpPr>
          <p:spPr>
            <a:xfrm>
              <a:off x="7735201" y="2802351"/>
              <a:ext cx="1" cy="219992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med" len="med"/>
              <a:tailEnd type="triangle" w="med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0" name="Groupe 99"/>
            <p:cNvGrpSpPr/>
            <p:nvPr/>
          </p:nvGrpSpPr>
          <p:grpSpPr>
            <a:xfrm>
              <a:off x="7165199" y="2521285"/>
              <a:ext cx="1140006" cy="269341"/>
              <a:chOff x="5914015" y="1156085"/>
              <a:chExt cx="1347970" cy="328537"/>
            </a:xfrm>
          </p:grpSpPr>
          <p:sp>
            <p:nvSpPr>
              <p:cNvPr id="171" name="Freeform 23"/>
              <p:cNvSpPr>
                <a:spLocks noEditPoints="1"/>
              </p:cNvSpPr>
              <p:nvPr/>
            </p:nvSpPr>
            <p:spPr bwMode="auto">
              <a:xfrm>
                <a:off x="5914015" y="1156085"/>
                <a:ext cx="673985" cy="328537"/>
              </a:xfrm>
              <a:custGeom>
                <a:avLst/>
                <a:gdLst>
                  <a:gd name="T0" fmla="*/ 2401 w 2574"/>
                  <a:gd name="T1" fmla="*/ 155 h 2094"/>
                  <a:gd name="T2" fmla="*/ 2553 w 2574"/>
                  <a:gd name="T3" fmla="*/ 610 h 2094"/>
                  <a:gd name="T4" fmla="*/ 2455 w 2574"/>
                  <a:gd name="T5" fmla="*/ 1341 h 2094"/>
                  <a:gd name="T6" fmla="*/ 2145 w 2574"/>
                  <a:gd name="T7" fmla="*/ 1072 h 2094"/>
                  <a:gd name="T8" fmla="*/ 2227 w 2574"/>
                  <a:gd name="T9" fmla="*/ 1534 h 2094"/>
                  <a:gd name="T10" fmla="*/ 2127 w 2574"/>
                  <a:gd name="T11" fmla="*/ 1052 h 2094"/>
                  <a:gd name="T12" fmla="*/ 2192 w 2574"/>
                  <a:gd name="T13" fmla="*/ 288 h 2094"/>
                  <a:gd name="T14" fmla="*/ 2014 w 2574"/>
                  <a:gd name="T15" fmla="*/ 860 h 2094"/>
                  <a:gd name="T16" fmla="*/ 1845 w 2574"/>
                  <a:gd name="T17" fmla="*/ 406 h 2094"/>
                  <a:gd name="T18" fmla="*/ 1765 w 2574"/>
                  <a:gd name="T19" fmla="*/ 1295 h 2094"/>
                  <a:gd name="T20" fmla="*/ 444 w 2574"/>
                  <a:gd name="T21" fmla="*/ 1165 h 2094"/>
                  <a:gd name="T22" fmla="*/ 157 w 2574"/>
                  <a:gd name="T23" fmla="*/ 1017 h 2094"/>
                  <a:gd name="T24" fmla="*/ 599 w 2574"/>
                  <a:gd name="T25" fmla="*/ 873 h 2094"/>
                  <a:gd name="T26" fmla="*/ 535 w 2574"/>
                  <a:gd name="T27" fmla="*/ 1147 h 2094"/>
                  <a:gd name="T28" fmla="*/ 666 w 2574"/>
                  <a:gd name="T29" fmla="*/ 924 h 2094"/>
                  <a:gd name="T30" fmla="*/ 840 w 2574"/>
                  <a:gd name="T31" fmla="*/ 1234 h 2094"/>
                  <a:gd name="T32" fmla="*/ 1017 w 2574"/>
                  <a:gd name="T33" fmla="*/ 1498 h 2094"/>
                  <a:gd name="T34" fmla="*/ 1074 w 2574"/>
                  <a:gd name="T35" fmla="*/ 1204 h 2094"/>
                  <a:gd name="T36" fmla="*/ 1074 w 2574"/>
                  <a:gd name="T37" fmla="*/ 1386 h 2094"/>
                  <a:gd name="T38" fmla="*/ 1176 w 2574"/>
                  <a:gd name="T39" fmla="*/ 1174 h 2094"/>
                  <a:gd name="T40" fmla="*/ 1332 w 2574"/>
                  <a:gd name="T41" fmla="*/ 1101 h 2094"/>
                  <a:gd name="T42" fmla="*/ 1635 w 2574"/>
                  <a:gd name="T43" fmla="*/ 1447 h 2094"/>
                  <a:gd name="T44" fmla="*/ 1608 w 2574"/>
                  <a:gd name="T45" fmla="*/ 634 h 2094"/>
                  <a:gd name="T46" fmla="*/ 1844 w 2574"/>
                  <a:gd name="T47" fmla="*/ 784 h 2094"/>
                  <a:gd name="T48" fmla="*/ 1888 w 2574"/>
                  <a:gd name="T49" fmla="*/ 958 h 2094"/>
                  <a:gd name="T50" fmla="*/ 1671 w 2574"/>
                  <a:gd name="T51" fmla="*/ 511 h 2094"/>
                  <a:gd name="T52" fmla="*/ 1635 w 2574"/>
                  <a:gd name="T53" fmla="*/ 329 h 2094"/>
                  <a:gd name="T54" fmla="*/ 1375 w 2574"/>
                  <a:gd name="T55" fmla="*/ 684 h 2094"/>
                  <a:gd name="T56" fmla="*/ 1287 w 2574"/>
                  <a:gd name="T57" fmla="*/ 928 h 2094"/>
                  <a:gd name="T58" fmla="*/ 1278 w 2574"/>
                  <a:gd name="T59" fmla="*/ 762 h 2094"/>
                  <a:gd name="T60" fmla="*/ 900 w 2574"/>
                  <a:gd name="T61" fmla="*/ 288 h 2094"/>
                  <a:gd name="T62" fmla="*/ 764 w 2574"/>
                  <a:gd name="T63" fmla="*/ 205 h 2094"/>
                  <a:gd name="T64" fmla="*/ 573 w 2574"/>
                  <a:gd name="T65" fmla="*/ 466 h 2094"/>
                  <a:gd name="T66" fmla="*/ 459 w 2574"/>
                  <a:gd name="T67" fmla="*/ 636 h 2094"/>
                  <a:gd name="T68" fmla="*/ 366 w 2574"/>
                  <a:gd name="T69" fmla="*/ 258 h 2094"/>
                  <a:gd name="T70" fmla="*/ 141 w 2574"/>
                  <a:gd name="T71" fmla="*/ 186 h 2094"/>
                  <a:gd name="T72" fmla="*/ 192 w 2574"/>
                  <a:gd name="T73" fmla="*/ 462 h 2094"/>
                  <a:gd name="T74" fmla="*/ 120 w 2574"/>
                  <a:gd name="T75" fmla="*/ 1318 h 2094"/>
                  <a:gd name="T76" fmla="*/ 271 w 2574"/>
                  <a:gd name="T77" fmla="*/ 1773 h 2094"/>
                  <a:gd name="T78" fmla="*/ 366 w 2574"/>
                  <a:gd name="T79" fmla="*/ 2049 h 2094"/>
                  <a:gd name="T80" fmla="*/ 687 w 2574"/>
                  <a:gd name="T81" fmla="*/ 1962 h 2094"/>
                  <a:gd name="T82" fmla="*/ 667 w 2574"/>
                  <a:gd name="T83" fmla="*/ 1575 h 2094"/>
                  <a:gd name="T84" fmla="*/ 906 w 2574"/>
                  <a:gd name="T85" fmla="*/ 1925 h 2094"/>
                  <a:gd name="T86" fmla="*/ 1144 w 2574"/>
                  <a:gd name="T87" fmla="*/ 1728 h 2094"/>
                  <a:gd name="T88" fmla="*/ 1231 w 2574"/>
                  <a:gd name="T89" fmla="*/ 2058 h 2094"/>
                  <a:gd name="T90" fmla="*/ 1416 w 2574"/>
                  <a:gd name="T91" fmla="*/ 1884 h 2094"/>
                  <a:gd name="T92" fmla="*/ 1505 w 2574"/>
                  <a:gd name="T93" fmla="*/ 1713 h 2094"/>
                  <a:gd name="T94" fmla="*/ 1740 w 2574"/>
                  <a:gd name="T95" fmla="*/ 1858 h 2094"/>
                  <a:gd name="T96" fmla="*/ 1845 w 2574"/>
                  <a:gd name="T97" fmla="*/ 1806 h 2094"/>
                  <a:gd name="T98" fmla="*/ 2000 w 2574"/>
                  <a:gd name="T99" fmla="*/ 2049 h 2094"/>
                  <a:gd name="T100" fmla="*/ 2180 w 2574"/>
                  <a:gd name="T101" fmla="*/ 1925 h 2094"/>
                  <a:gd name="T102" fmla="*/ 2269 w 2574"/>
                  <a:gd name="T103" fmla="*/ 1998 h 2094"/>
                  <a:gd name="T104" fmla="*/ 2319 w 2574"/>
                  <a:gd name="T105" fmla="*/ 1382 h 2094"/>
                  <a:gd name="T106" fmla="*/ 2514 w 2574"/>
                  <a:gd name="T107" fmla="*/ 1866 h 2094"/>
                  <a:gd name="T108" fmla="*/ 2477 w 2574"/>
                  <a:gd name="T109" fmla="*/ 1698 h 20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574" h="2094">
                    <a:moveTo>
                      <a:pt x="0" y="0"/>
                    </a:moveTo>
                    <a:cubicBezTo>
                      <a:pt x="0" y="2094"/>
                      <a:pt x="0" y="2094"/>
                      <a:pt x="0" y="2094"/>
                    </a:cubicBezTo>
                    <a:cubicBezTo>
                      <a:pt x="2574" y="2094"/>
                      <a:pt x="2574" y="2094"/>
                      <a:pt x="2574" y="2094"/>
                    </a:cubicBezTo>
                    <a:cubicBezTo>
                      <a:pt x="2574" y="0"/>
                      <a:pt x="2574" y="0"/>
                      <a:pt x="2574" y="0"/>
                    </a:cubicBezTo>
                    <a:lnTo>
                      <a:pt x="0" y="0"/>
                    </a:lnTo>
                    <a:close/>
                    <a:moveTo>
                      <a:pt x="2401" y="155"/>
                    </a:moveTo>
                    <a:cubicBezTo>
                      <a:pt x="2458" y="155"/>
                      <a:pt x="2504" y="201"/>
                      <a:pt x="2504" y="258"/>
                    </a:cubicBezTo>
                    <a:cubicBezTo>
                      <a:pt x="2504" y="314"/>
                      <a:pt x="2458" y="360"/>
                      <a:pt x="2401" y="360"/>
                    </a:cubicBezTo>
                    <a:cubicBezTo>
                      <a:pt x="2344" y="360"/>
                      <a:pt x="2298" y="314"/>
                      <a:pt x="2298" y="258"/>
                    </a:cubicBezTo>
                    <a:cubicBezTo>
                      <a:pt x="2298" y="201"/>
                      <a:pt x="2344" y="155"/>
                      <a:pt x="2401" y="155"/>
                    </a:cubicBezTo>
                    <a:close/>
                    <a:moveTo>
                      <a:pt x="2379" y="436"/>
                    </a:moveTo>
                    <a:cubicBezTo>
                      <a:pt x="2475" y="436"/>
                      <a:pt x="2553" y="514"/>
                      <a:pt x="2553" y="610"/>
                    </a:cubicBezTo>
                    <a:cubicBezTo>
                      <a:pt x="2553" y="706"/>
                      <a:pt x="2475" y="784"/>
                      <a:pt x="2379" y="784"/>
                    </a:cubicBezTo>
                    <a:cubicBezTo>
                      <a:pt x="2283" y="784"/>
                      <a:pt x="2205" y="706"/>
                      <a:pt x="2205" y="610"/>
                    </a:cubicBezTo>
                    <a:cubicBezTo>
                      <a:pt x="2205" y="514"/>
                      <a:pt x="2283" y="436"/>
                      <a:pt x="2379" y="436"/>
                    </a:cubicBezTo>
                    <a:close/>
                    <a:moveTo>
                      <a:pt x="2546" y="1341"/>
                    </a:moveTo>
                    <a:cubicBezTo>
                      <a:pt x="2546" y="1366"/>
                      <a:pt x="2526" y="1386"/>
                      <a:pt x="2500" y="1386"/>
                    </a:cubicBezTo>
                    <a:cubicBezTo>
                      <a:pt x="2475" y="1386"/>
                      <a:pt x="2455" y="1366"/>
                      <a:pt x="2455" y="1341"/>
                    </a:cubicBezTo>
                    <a:cubicBezTo>
                      <a:pt x="2455" y="1315"/>
                      <a:pt x="2475" y="1295"/>
                      <a:pt x="2500" y="1295"/>
                    </a:cubicBezTo>
                    <a:cubicBezTo>
                      <a:pt x="2526" y="1295"/>
                      <a:pt x="2546" y="1315"/>
                      <a:pt x="2546" y="1341"/>
                    </a:cubicBezTo>
                    <a:close/>
                    <a:moveTo>
                      <a:pt x="2319" y="898"/>
                    </a:moveTo>
                    <a:cubicBezTo>
                      <a:pt x="2415" y="898"/>
                      <a:pt x="2493" y="976"/>
                      <a:pt x="2493" y="1072"/>
                    </a:cubicBezTo>
                    <a:cubicBezTo>
                      <a:pt x="2493" y="1168"/>
                      <a:pt x="2415" y="1246"/>
                      <a:pt x="2319" y="1246"/>
                    </a:cubicBezTo>
                    <a:cubicBezTo>
                      <a:pt x="2223" y="1246"/>
                      <a:pt x="2145" y="1168"/>
                      <a:pt x="2145" y="1072"/>
                    </a:cubicBezTo>
                    <a:cubicBezTo>
                      <a:pt x="2145" y="976"/>
                      <a:pt x="2223" y="898"/>
                      <a:pt x="2319" y="898"/>
                    </a:cubicBezTo>
                    <a:close/>
                    <a:moveTo>
                      <a:pt x="2227" y="1534"/>
                    </a:moveTo>
                    <a:cubicBezTo>
                      <a:pt x="2273" y="1534"/>
                      <a:pt x="2310" y="1571"/>
                      <a:pt x="2310" y="1616"/>
                    </a:cubicBezTo>
                    <a:cubicBezTo>
                      <a:pt x="2310" y="1662"/>
                      <a:pt x="2273" y="1698"/>
                      <a:pt x="2227" y="1698"/>
                    </a:cubicBezTo>
                    <a:cubicBezTo>
                      <a:pt x="2182" y="1698"/>
                      <a:pt x="2145" y="1662"/>
                      <a:pt x="2145" y="1616"/>
                    </a:cubicBezTo>
                    <a:cubicBezTo>
                      <a:pt x="2145" y="1571"/>
                      <a:pt x="2182" y="1534"/>
                      <a:pt x="2227" y="1534"/>
                    </a:cubicBezTo>
                    <a:close/>
                    <a:moveTo>
                      <a:pt x="2088" y="610"/>
                    </a:moveTo>
                    <a:cubicBezTo>
                      <a:pt x="2047" y="610"/>
                      <a:pt x="2014" y="577"/>
                      <a:pt x="2014" y="536"/>
                    </a:cubicBezTo>
                    <a:cubicBezTo>
                      <a:pt x="2014" y="495"/>
                      <a:pt x="2047" y="462"/>
                      <a:pt x="2088" y="462"/>
                    </a:cubicBezTo>
                    <a:cubicBezTo>
                      <a:pt x="2129" y="462"/>
                      <a:pt x="2162" y="495"/>
                      <a:pt x="2162" y="536"/>
                    </a:cubicBezTo>
                    <a:cubicBezTo>
                      <a:pt x="2162" y="577"/>
                      <a:pt x="2129" y="610"/>
                      <a:pt x="2088" y="610"/>
                    </a:cubicBezTo>
                    <a:close/>
                    <a:moveTo>
                      <a:pt x="2127" y="1052"/>
                    </a:moveTo>
                    <a:cubicBezTo>
                      <a:pt x="2127" y="1104"/>
                      <a:pt x="2085" y="1147"/>
                      <a:pt x="2032" y="1147"/>
                    </a:cubicBezTo>
                    <a:cubicBezTo>
                      <a:pt x="1980" y="1147"/>
                      <a:pt x="1938" y="1104"/>
                      <a:pt x="1938" y="1052"/>
                    </a:cubicBezTo>
                    <a:cubicBezTo>
                      <a:pt x="1938" y="1000"/>
                      <a:pt x="1980" y="958"/>
                      <a:pt x="2032" y="958"/>
                    </a:cubicBezTo>
                    <a:cubicBezTo>
                      <a:pt x="2085" y="958"/>
                      <a:pt x="2127" y="1000"/>
                      <a:pt x="2127" y="1052"/>
                    </a:cubicBezTo>
                    <a:close/>
                    <a:moveTo>
                      <a:pt x="2090" y="186"/>
                    </a:moveTo>
                    <a:cubicBezTo>
                      <a:pt x="2146" y="186"/>
                      <a:pt x="2192" y="232"/>
                      <a:pt x="2192" y="288"/>
                    </a:cubicBezTo>
                    <a:cubicBezTo>
                      <a:pt x="2192" y="345"/>
                      <a:pt x="2146" y="390"/>
                      <a:pt x="2090" y="390"/>
                    </a:cubicBezTo>
                    <a:cubicBezTo>
                      <a:pt x="2034" y="390"/>
                      <a:pt x="1988" y="345"/>
                      <a:pt x="1988" y="288"/>
                    </a:cubicBezTo>
                    <a:cubicBezTo>
                      <a:pt x="1988" y="232"/>
                      <a:pt x="2034" y="186"/>
                      <a:pt x="2090" y="186"/>
                    </a:cubicBezTo>
                    <a:close/>
                    <a:moveTo>
                      <a:pt x="2014" y="708"/>
                    </a:moveTo>
                    <a:cubicBezTo>
                      <a:pt x="2056" y="708"/>
                      <a:pt x="2090" y="742"/>
                      <a:pt x="2090" y="784"/>
                    </a:cubicBezTo>
                    <a:cubicBezTo>
                      <a:pt x="2090" y="826"/>
                      <a:pt x="2056" y="860"/>
                      <a:pt x="2014" y="860"/>
                    </a:cubicBezTo>
                    <a:cubicBezTo>
                      <a:pt x="1972" y="860"/>
                      <a:pt x="1938" y="826"/>
                      <a:pt x="1938" y="784"/>
                    </a:cubicBezTo>
                    <a:cubicBezTo>
                      <a:pt x="1938" y="742"/>
                      <a:pt x="1972" y="708"/>
                      <a:pt x="2014" y="708"/>
                    </a:cubicBezTo>
                    <a:close/>
                    <a:moveTo>
                      <a:pt x="1947" y="508"/>
                    </a:moveTo>
                    <a:cubicBezTo>
                      <a:pt x="1947" y="564"/>
                      <a:pt x="1902" y="610"/>
                      <a:pt x="1845" y="610"/>
                    </a:cubicBezTo>
                    <a:cubicBezTo>
                      <a:pt x="1789" y="610"/>
                      <a:pt x="1743" y="564"/>
                      <a:pt x="1743" y="508"/>
                    </a:cubicBezTo>
                    <a:cubicBezTo>
                      <a:pt x="1743" y="452"/>
                      <a:pt x="1789" y="406"/>
                      <a:pt x="1845" y="406"/>
                    </a:cubicBezTo>
                    <a:cubicBezTo>
                      <a:pt x="1902" y="406"/>
                      <a:pt x="1947" y="452"/>
                      <a:pt x="1947" y="508"/>
                    </a:cubicBezTo>
                    <a:close/>
                    <a:moveTo>
                      <a:pt x="1765" y="1295"/>
                    </a:moveTo>
                    <a:cubicBezTo>
                      <a:pt x="1694" y="1295"/>
                      <a:pt x="1635" y="1237"/>
                      <a:pt x="1635" y="1165"/>
                    </a:cubicBezTo>
                    <a:cubicBezTo>
                      <a:pt x="1635" y="1093"/>
                      <a:pt x="1694" y="1035"/>
                      <a:pt x="1765" y="1035"/>
                    </a:cubicBezTo>
                    <a:cubicBezTo>
                      <a:pt x="1837" y="1035"/>
                      <a:pt x="1895" y="1093"/>
                      <a:pt x="1895" y="1165"/>
                    </a:cubicBezTo>
                    <a:cubicBezTo>
                      <a:pt x="1895" y="1237"/>
                      <a:pt x="1837" y="1295"/>
                      <a:pt x="1765" y="1295"/>
                    </a:cubicBezTo>
                    <a:close/>
                    <a:moveTo>
                      <a:pt x="1895" y="1385"/>
                    </a:moveTo>
                    <a:cubicBezTo>
                      <a:pt x="1895" y="1410"/>
                      <a:pt x="1875" y="1430"/>
                      <a:pt x="1851" y="1430"/>
                    </a:cubicBezTo>
                    <a:cubicBezTo>
                      <a:pt x="1826" y="1430"/>
                      <a:pt x="1806" y="1410"/>
                      <a:pt x="1806" y="1385"/>
                    </a:cubicBezTo>
                    <a:cubicBezTo>
                      <a:pt x="1806" y="1361"/>
                      <a:pt x="1826" y="1341"/>
                      <a:pt x="1851" y="1341"/>
                    </a:cubicBezTo>
                    <a:cubicBezTo>
                      <a:pt x="1875" y="1341"/>
                      <a:pt x="1895" y="1361"/>
                      <a:pt x="1895" y="1385"/>
                    </a:cubicBezTo>
                    <a:close/>
                    <a:moveTo>
                      <a:pt x="444" y="1165"/>
                    </a:moveTo>
                    <a:cubicBezTo>
                      <a:pt x="470" y="1165"/>
                      <a:pt x="491" y="1186"/>
                      <a:pt x="491" y="1213"/>
                    </a:cubicBezTo>
                    <a:cubicBezTo>
                      <a:pt x="491" y="1239"/>
                      <a:pt x="470" y="1260"/>
                      <a:pt x="444" y="1260"/>
                    </a:cubicBezTo>
                    <a:cubicBezTo>
                      <a:pt x="417" y="1260"/>
                      <a:pt x="396" y="1239"/>
                      <a:pt x="396" y="1213"/>
                    </a:cubicBezTo>
                    <a:cubicBezTo>
                      <a:pt x="396" y="1186"/>
                      <a:pt x="417" y="1165"/>
                      <a:pt x="444" y="1165"/>
                    </a:cubicBezTo>
                    <a:close/>
                    <a:moveTo>
                      <a:pt x="287" y="1147"/>
                    </a:moveTo>
                    <a:cubicBezTo>
                      <a:pt x="215" y="1147"/>
                      <a:pt x="157" y="1089"/>
                      <a:pt x="157" y="1017"/>
                    </a:cubicBezTo>
                    <a:cubicBezTo>
                      <a:pt x="157" y="945"/>
                      <a:pt x="215" y="887"/>
                      <a:pt x="287" y="887"/>
                    </a:cubicBezTo>
                    <a:cubicBezTo>
                      <a:pt x="358" y="887"/>
                      <a:pt x="417" y="945"/>
                      <a:pt x="417" y="1017"/>
                    </a:cubicBezTo>
                    <a:cubicBezTo>
                      <a:pt x="417" y="1089"/>
                      <a:pt x="358" y="1147"/>
                      <a:pt x="287" y="1147"/>
                    </a:cubicBezTo>
                    <a:close/>
                    <a:moveTo>
                      <a:pt x="468" y="873"/>
                    </a:moveTo>
                    <a:cubicBezTo>
                      <a:pt x="468" y="837"/>
                      <a:pt x="498" y="808"/>
                      <a:pt x="534" y="808"/>
                    </a:cubicBezTo>
                    <a:cubicBezTo>
                      <a:pt x="570" y="808"/>
                      <a:pt x="599" y="837"/>
                      <a:pt x="599" y="873"/>
                    </a:cubicBezTo>
                    <a:cubicBezTo>
                      <a:pt x="599" y="910"/>
                      <a:pt x="570" y="939"/>
                      <a:pt x="534" y="939"/>
                    </a:cubicBezTo>
                    <a:cubicBezTo>
                      <a:pt x="498" y="939"/>
                      <a:pt x="468" y="910"/>
                      <a:pt x="468" y="873"/>
                    </a:cubicBezTo>
                    <a:close/>
                    <a:moveTo>
                      <a:pt x="635" y="1047"/>
                    </a:moveTo>
                    <a:cubicBezTo>
                      <a:pt x="689" y="1047"/>
                      <a:pt x="734" y="1092"/>
                      <a:pt x="734" y="1147"/>
                    </a:cubicBezTo>
                    <a:cubicBezTo>
                      <a:pt x="734" y="1202"/>
                      <a:pt x="689" y="1246"/>
                      <a:pt x="635" y="1246"/>
                    </a:cubicBezTo>
                    <a:cubicBezTo>
                      <a:pt x="580" y="1246"/>
                      <a:pt x="535" y="1202"/>
                      <a:pt x="535" y="1147"/>
                    </a:cubicBezTo>
                    <a:cubicBezTo>
                      <a:pt x="535" y="1092"/>
                      <a:pt x="580" y="1047"/>
                      <a:pt x="635" y="1047"/>
                    </a:cubicBezTo>
                    <a:close/>
                    <a:moveTo>
                      <a:pt x="666" y="924"/>
                    </a:moveTo>
                    <a:cubicBezTo>
                      <a:pt x="666" y="828"/>
                      <a:pt x="744" y="750"/>
                      <a:pt x="840" y="750"/>
                    </a:cubicBezTo>
                    <a:cubicBezTo>
                      <a:pt x="936" y="750"/>
                      <a:pt x="1014" y="828"/>
                      <a:pt x="1014" y="924"/>
                    </a:cubicBezTo>
                    <a:cubicBezTo>
                      <a:pt x="1014" y="1020"/>
                      <a:pt x="936" y="1098"/>
                      <a:pt x="840" y="1098"/>
                    </a:cubicBezTo>
                    <a:cubicBezTo>
                      <a:pt x="744" y="1098"/>
                      <a:pt x="666" y="1020"/>
                      <a:pt x="666" y="924"/>
                    </a:cubicBezTo>
                    <a:close/>
                    <a:moveTo>
                      <a:pt x="726" y="693"/>
                    </a:moveTo>
                    <a:cubicBezTo>
                      <a:pt x="726" y="662"/>
                      <a:pt x="752" y="636"/>
                      <a:pt x="783" y="636"/>
                    </a:cubicBezTo>
                    <a:cubicBezTo>
                      <a:pt x="815" y="636"/>
                      <a:pt x="840" y="662"/>
                      <a:pt x="840" y="693"/>
                    </a:cubicBezTo>
                    <a:cubicBezTo>
                      <a:pt x="840" y="725"/>
                      <a:pt x="815" y="750"/>
                      <a:pt x="783" y="750"/>
                    </a:cubicBezTo>
                    <a:cubicBezTo>
                      <a:pt x="752" y="750"/>
                      <a:pt x="726" y="725"/>
                      <a:pt x="726" y="693"/>
                    </a:cubicBezTo>
                    <a:close/>
                    <a:moveTo>
                      <a:pt x="840" y="1234"/>
                    </a:moveTo>
                    <a:cubicBezTo>
                      <a:pt x="882" y="1234"/>
                      <a:pt x="916" y="1268"/>
                      <a:pt x="916" y="1310"/>
                    </a:cubicBezTo>
                    <a:cubicBezTo>
                      <a:pt x="916" y="1352"/>
                      <a:pt x="882" y="1386"/>
                      <a:pt x="840" y="1386"/>
                    </a:cubicBezTo>
                    <a:cubicBezTo>
                      <a:pt x="798" y="1386"/>
                      <a:pt x="764" y="1352"/>
                      <a:pt x="764" y="1310"/>
                    </a:cubicBezTo>
                    <a:cubicBezTo>
                      <a:pt x="764" y="1268"/>
                      <a:pt x="798" y="1234"/>
                      <a:pt x="840" y="1234"/>
                    </a:cubicBezTo>
                    <a:close/>
                    <a:moveTo>
                      <a:pt x="967" y="1447"/>
                    </a:moveTo>
                    <a:cubicBezTo>
                      <a:pt x="995" y="1447"/>
                      <a:pt x="1017" y="1470"/>
                      <a:pt x="1017" y="1498"/>
                    </a:cubicBezTo>
                    <a:cubicBezTo>
                      <a:pt x="1017" y="1526"/>
                      <a:pt x="995" y="1548"/>
                      <a:pt x="967" y="1548"/>
                    </a:cubicBezTo>
                    <a:cubicBezTo>
                      <a:pt x="939" y="1548"/>
                      <a:pt x="916" y="1526"/>
                      <a:pt x="916" y="1498"/>
                    </a:cubicBezTo>
                    <a:cubicBezTo>
                      <a:pt x="916" y="1470"/>
                      <a:pt x="939" y="1447"/>
                      <a:pt x="967" y="1447"/>
                    </a:cubicBezTo>
                    <a:close/>
                    <a:moveTo>
                      <a:pt x="960" y="1204"/>
                    </a:moveTo>
                    <a:cubicBezTo>
                      <a:pt x="960" y="1172"/>
                      <a:pt x="986" y="1147"/>
                      <a:pt x="1017" y="1147"/>
                    </a:cubicBezTo>
                    <a:cubicBezTo>
                      <a:pt x="1049" y="1147"/>
                      <a:pt x="1074" y="1172"/>
                      <a:pt x="1074" y="1204"/>
                    </a:cubicBezTo>
                    <a:cubicBezTo>
                      <a:pt x="1074" y="1235"/>
                      <a:pt x="1049" y="1260"/>
                      <a:pt x="1017" y="1260"/>
                    </a:cubicBezTo>
                    <a:cubicBezTo>
                      <a:pt x="986" y="1260"/>
                      <a:pt x="960" y="1235"/>
                      <a:pt x="960" y="1204"/>
                    </a:cubicBezTo>
                    <a:close/>
                    <a:moveTo>
                      <a:pt x="1150" y="1310"/>
                    </a:moveTo>
                    <a:cubicBezTo>
                      <a:pt x="1192" y="1310"/>
                      <a:pt x="1226" y="1344"/>
                      <a:pt x="1226" y="1386"/>
                    </a:cubicBezTo>
                    <a:cubicBezTo>
                      <a:pt x="1226" y="1428"/>
                      <a:pt x="1192" y="1462"/>
                      <a:pt x="1150" y="1462"/>
                    </a:cubicBezTo>
                    <a:cubicBezTo>
                      <a:pt x="1108" y="1462"/>
                      <a:pt x="1074" y="1428"/>
                      <a:pt x="1074" y="1386"/>
                    </a:cubicBezTo>
                    <a:cubicBezTo>
                      <a:pt x="1074" y="1344"/>
                      <a:pt x="1108" y="1310"/>
                      <a:pt x="1150" y="1310"/>
                    </a:cubicBezTo>
                    <a:close/>
                    <a:moveTo>
                      <a:pt x="1176" y="1174"/>
                    </a:moveTo>
                    <a:cubicBezTo>
                      <a:pt x="1134" y="1174"/>
                      <a:pt x="1100" y="1140"/>
                      <a:pt x="1100" y="1098"/>
                    </a:cubicBezTo>
                    <a:cubicBezTo>
                      <a:pt x="1100" y="1056"/>
                      <a:pt x="1134" y="1022"/>
                      <a:pt x="1176" y="1022"/>
                    </a:cubicBezTo>
                    <a:cubicBezTo>
                      <a:pt x="1218" y="1022"/>
                      <a:pt x="1252" y="1056"/>
                      <a:pt x="1252" y="1098"/>
                    </a:cubicBezTo>
                    <a:cubicBezTo>
                      <a:pt x="1252" y="1140"/>
                      <a:pt x="1218" y="1174"/>
                      <a:pt x="1176" y="1174"/>
                    </a:cubicBezTo>
                    <a:close/>
                    <a:moveTo>
                      <a:pt x="1308" y="1184"/>
                    </a:moveTo>
                    <a:cubicBezTo>
                      <a:pt x="1338" y="1184"/>
                      <a:pt x="1363" y="1209"/>
                      <a:pt x="1363" y="1239"/>
                    </a:cubicBezTo>
                    <a:cubicBezTo>
                      <a:pt x="1363" y="1270"/>
                      <a:pt x="1338" y="1295"/>
                      <a:pt x="1308" y="1295"/>
                    </a:cubicBezTo>
                    <a:cubicBezTo>
                      <a:pt x="1277" y="1295"/>
                      <a:pt x="1252" y="1270"/>
                      <a:pt x="1252" y="1239"/>
                    </a:cubicBezTo>
                    <a:cubicBezTo>
                      <a:pt x="1252" y="1209"/>
                      <a:pt x="1277" y="1184"/>
                      <a:pt x="1308" y="1184"/>
                    </a:cubicBezTo>
                    <a:close/>
                    <a:moveTo>
                      <a:pt x="1332" y="1101"/>
                    </a:moveTo>
                    <a:cubicBezTo>
                      <a:pt x="1332" y="1055"/>
                      <a:pt x="1370" y="1017"/>
                      <a:pt x="1416" y="1017"/>
                    </a:cubicBezTo>
                    <a:cubicBezTo>
                      <a:pt x="1462" y="1017"/>
                      <a:pt x="1499" y="1055"/>
                      <a:pt x="1499" y="1101"/>
                    </a:cubicBezTo>
                    <a:cubicBezTo>
                      <a:pt x="1499" y="1147"/>
                      <a:pt x="1462" y="1184"/>
                      <a:pt x="1416" y="1184"/>
                    </a:cubicBezTo>
                    <a:cubicBezTo>
                      <a:pt x="1370" y="1184"/>
                      <a:pt x="1332" y="1147"/>
                      <a:pt x="1332" y="1101"/>
                    </a:cubicBezTo>
                    <a:close/>
                    <a:moveTo>
                      <a:pt x="1505" y="1317"/>
                    </a:moveTo>
                    <a:cubicBezTo>
                      <a:pt x="1577" y="1317"/>
                      <a:pt x="1635" y="1375"/>
                      <a:pt x="1635" y="1447"/>
                    </a:cubicBezTo>
                    <a:cubicBezTo>
                      <a:pt x="1635" y="1519"/>
                      <a:pt x="1577" y="1577"/>
                      <a:pt x="1505" y="1577"/>
                    </a:cubicBezTo>
                    <a:cubicBezTo>
                      <a:pt x="1434" y="1577"/>
                      <a:pt x="1375" y="1519"/>
                      <a:pt x="1375" y="1447"/>
                    </a:cubicBezTo>
                    <a:cubicBezTo>
                      <a:pt x="1375" y="1375"/>
                      <a:pt x="1434" y="1317"/>
                      <a:pt x="1505" y="1317"/>
                    </a:cubicBezTo>
                    <a:close/>
                    <a:moveTo>
                      <a:pt x="1608" y="982"/>
                    </a:moveTo>
                    <a:cubicBezTo>
                      <a:pt x="1512" y="982"/>
                      <a:pt x="1434" y="904"/>
                      <a:pt x="1434" y="808"/>
                    </a:cubicBezTo>
                    <a:cubicBezTo>
                      <a:pt x="1434" y="712"/>
                      <a:pt x="1512" y="634"/>
                      <a:pt x="1608" y="634"/>
                    </a:cubicBezTo>
                    <a:cubicBezTo>
                      <a:pt x="1704" y="634"/>
                      <a:pt x="1782" y="712"/>
                      <a:pt x="1782" y="808"/>
                    </a:cubicBezTo>
                    <a:cubicBezTo>
                      <a:pt x="1782" y="904"/>
                      <a:pt x="1704" y="982"/>
                      <a:pt x="1608" y="982"/>
                    </a:cubicBezTo>
                    <a:close/>
                    <a:moveTo>
                      <a:pt x="1782" y="722"/>
                    </a:moveTo>
                    <a:cubicBezTo>
                      <a:pt x="1782" y="688"/>
                      <a:pt x="1810" y="660"/>
                      <a:pt x="1844" y="660"/>
                    </a:cubicBezTo>
                    <a:cubicBezTo>
                      <a:pt x="1878" y="660"/>
                      <a:pt x="1906" y="688"/>
                      <a:pt x="1906" y="722"/>
                    </a:cubicBezTo>
                    <a:cubicBezTo>
                      <a:pt x="1906" y="756"/>
                      <a:pt x="1878" y="784"/>
                      <a:pt x="1844" y="784"/>
                    </a:cubicBezTo>
                    <a:cubicBezTo>
                      <a:pt x="1810" y="784"/>
                      <a:pt x="1782" y="756"/>
                      <a:pt x="1782" y="722"/>
                    </a:cubicBezTo>
                    <a:close/>
                    <a:moveTo>
                      <a:pt x="1888" y="958"/>
                    </a:moveTo>
                    <a:cubicBezTo>
                      <a:pt x="1864" y="958"/>
                      <a:pt x="1845" y="939"/>
                      <a:pt x="1845" y="916"/>
                    </a:cubicBezTo>
                    <a:cubicBezTo>
                      <a:pt x="1845" y="892"/>
                      <a:pt x="1864" y="873"/>
                      <a:pt x="1888" y="873"/>
                    </a:cubicBezTo>
                    <a:cubicBezTo>
                      <a:pt x="1911" y="873"/>
                      <a:pt x="1930" y="892"/>
                      <a:pt x="1930" y="916"/>
                    </a:cubicBezTo>
                    <a:cubicBezTo>
                      <a:pt x="1930" y="939"/>
                      <a:pt x="1911" y="958"/>
                      <a:pt x="1888" y="958"/>
                    </a:cubicBezTo>
                    <a:close/>
                    <a:moveTo>
                      <a:pt x="1772" y="155"/>
                    </a:moveTo>
                    <a:cubicBezTo>
                      <a:pt x="1813" y="155"/>
                      <a:pt x="1846" y="188"/>
                      <a:pt x="1846" y="229"/>
                    </a:cubicBezTo>
                    <a:cubicBezTo>
                      <a:pt x="1846" y="269"/>
                      <a:pt x="1813" y="302"/>
                      <a:pt x="1772" y="302"/>
                    </a:cubicBezTo>
                    <a:cubicBezTo>
                      <a:pt x="1731" y="302"/>
                      <a:pt x="1698" y="269"/>
                      <a:pt x="1698" y="229"/>
                    </a:cubicBezTo>
                    <a:cubicBezTo>
                      <a:pt x="1698" y="188"/>
                      <a:pt x="1731" y="155"/>
                      <a:pt x="1772" y="155"/>
                    </a:cubicBezTo>
                    <a:close/>
                    <a:moveTo>
                      <a:pt x="1671" y="511"/>
                    </a:moveTo>
                    <a:cubicBezTo>
                      <a:pt x="1671" y="539"/>
                      <a:pt x="1649" y="560"/>
                      <a:pt x="1622" y="560"/>
                    </a:cubicBezTo>
                    <a:cubicBezTo>
                      <a:pt x="1595" y="560"/>
                      <a:pt x="1573" y="539"/>
                      <a:pt x="1573" y="511"/>
                    </a:cubicBezTo>
                    <a:cubicBezTo>
                      <a:pt x="1573" y="484"/>
                      <a:pt x="1595" y="462"/>
                      <a:pt x="1622" y="462"/>
                    </a:cubicBezTo>
                    <a:cubicBezTo>
                      <a:pt x="1649" y="462"/>
                      <a:pt x="1671" y="484"/>
                      <a:pt x="1671" y="511"/>
                    </a:cubicBezTo>
                    <a:close/>
                    <a:moveTo>
                      <a:pt x="1461" y="155"/>
                    </a:moveTo>
                    <a:cubicBezTo>
                      <a:pt x="1557" y="155"/>
                      <a:pt x="1635" y="233"/>
                      <a:pt x="1635" y="329"/>
                    </a:cubicBezTo>
                    <a:cubicBezTo>
                      <a:pt x="1635" y="425"/>
                      <a:pt x="1557" y="503"/>
                      <a:pt x="1461" y="503"/>
                    </a:cubicBezTo>
                    <a:cubicBezTo>
                      <a:pt x="1365" y="503"/>
                      <a:pt x="1287" y="425"/>
                      <a:pt x="1287" y="329"/>
                    </a:cubicBezTo>
                    <a:cubicBezTo>
                      <a:pt x="1287" y="233"/>
                      <a:pt x="1365" y="155"/>
                      <a:pt x="1461" y="155"/>
                    </a:cubicBezTo>
                    <a:close/>
                    <a:moveTo>
                      <a:pt x="1375" y="508"/>
                    </a:moveTo>
                    <a:cubicBezTo>
                      <a:pt x="1424" y="508"/>
                      <a:pt x="1463" y="547"/>
                      <a:pt x="1463" y="596"/>
                    </a:cubicBezTo>
                    <a:cubicBezTo>
                      <a:pt x="1463" y="645"/>
                      <a:pt x="1424" y="684"/>
                      <a:pt x="1375" y="684"/>
                    </a:cubicBezTo>
                    <a:cubicBezTo>
                      <a:pt x="1327" y="684"/>
                      <a:pt x="1287" y="645"/>
                      <a:pt x="1287" y="596"/>
                    </a:cubicBezTo>
                    <a:cubicBezTo>
                      <a:pt x="1287" y="547"/>
                      <a:pt x="1327" y="508"/>
                      <a:pt x="1375" y="508"/>
                    </a:cubicBezTo>
                    <a:close/>
                    <a:moveTo>
                      <a:pt x="1342" y="873"/>
                    </a:moveTo>
                    <a:cubicBezTo>
                      <a:pt x="1372" y="873"/>
                      <a:pt x="1396" y="898"/>
                      <a:pt x="1396" y="928"/>
                    </a:cubicBezTo>
                    <a:cubicBezTo>
                      <a:pt x="1396" y="958"/>
                      <a:pt x="1372" y="982"/>
                      <a:pt x="1342" y="982"/>
                    </a:cubicBezTo>
                    <a:cubicBezTo>
                      <a:pt x="1312" y="982"/>
                      <a:pt x="1287" y="958"/>
                      <a:pt x="1287" y="928"/>
                    </a:cubicBezTo>
                    <a:cubicBezTo>
                      <a:pt x="1287" y="898"/>
                      <a:pt x="1312" y="873"/>
                      <a:pt x="1342" y="873"/>
                    </a:cubicBezTo>
                    <a:close/>
                    <a:moveTo>
                      <a:pt x="1278" y="762"/>
                    </a:moveTo>
                    <a:cubicBezTo>
                      <a:pt x="1278" y="819"/>
                      <a:pt x="1232" y="864"/>
                      <a:pt x="1176" y="864"/>
                    </a:cubicBezTo>
                    <a:cubicBezTo>
                      <a:pt x="1120" y="864"/>
                      <a:pt x="1074" y="819"/>
                      <a:pt x="1074" y="762"/>
                    </a:cubicBezTo>
                    <a:cubicBezTo>
                      <a:pt x="1074" y="706"/>
                      <a:pt x="1120" y="660"/>
                      <a:pt x="1176" y="660"/>
                    </a:cubicBezTo>
                    <a:cubicBezTo>
                      <a:pt x="1232" y="660"/>
                      <a:pt x="1278" y="706"/>
                      <a:pt x="1278" y="762"/>
                    </a:cubicBezTo>
                    <a:close/>
                    <a:moveTo>
                      <a:pt x="1161" y="155"/>
                    </a:moveTo>
                    <a:cubicBezTo>
                      <a:pt x="1209" y="155"/>
                      <a:pt x="1248" y="194"/>
                      <a:pt x="1248" y="242"/>
                    </a:cubicBezTo>
                    <a:cubicBezTo>
                      <a:pt x="1248" y="290"/>
                      <a:pt x="1209" y="329"/>
                      <a:pt x="1161" y="329"/>
                    </a:cubicBezTo>
                    <a:cubicBezTo>
                      <a:pt x="1113" y="329"/>
                      <a:pt x="1074" y="290"/>
                      <a:pt x="1074" y="242"/>
                    </a:cubicBezTo>
                    <a:cubicBezTo>
                      <a:pt x="1074" y="194"/>
                      <a:pt x="1113" y="155"/>
                      <a:pt x="1161" y="155"/>
                    </a:cubicBezTo>
                    <a:close/>
                    <a:moveTo>
                      <a:pt x="900" y="288"/>
                    </a:moveTo>
                    <a:cubicBezTo>
                      <a:pt x="996" y="288"/>
                      <a:pt x="1074" y="366"/>
                      <a:pt x="1074" y="462"/>
                    </a:cubicBezTo>
                    <a:cubicBezTo>
                      <a:pt x="1074" y="558"/>
                      <a:pt x="996" y="636"/>
                      <a:pt x="900" y="636"/>
                    </a:cubicBezTo>
                    <a:cubicBezTo>
                      <a:pt x="804" y="636"/>
                      <a:pt x="726" y="558"/>
                      <a:pt x="726" y="462"/>
                    </a:cubicBezTo>
                    <a:cubicBezTo>
                      <a:pt x="726" y="366"/>
                      <a:pt x="804" y="288"/>
                      <a:pt x="900" y="288"/>
                    </a:cubicBezTo>
                    <a:close/>
                    <a:moveTo>
                      <a:pt x="667" y="108"/>
                    </a:moveTo>
                    <a:cubicBezTo>
                      <a:pt x="721" y="108"/>
                      <a:pt x="764" y="152"/>
                      <a:pt x="764" y="205"/>
                    </a:cubicBezTo>
                    <a:cubicBezTo>
                      <a:pt x="764" y="259"/>
                      <a:pt x="721" y="302"/>
                      <a:pt x="667" y="302"/>
                    </a:cubicBezTo>
                    <a:cubicBezTo>
                      <a:pt x="614" y="302"/>
                      <a:pt x="570" y="259"/>
                      <a:pt x="570" y="205"/>
                    </a:cubicBezTo>
                    <a:cubicBezTo>
                      <a:pt x="570" y="152"/>
                      <a:pt x="614" y="108"/>
                      <a:pt x="667" y="108"/>
                    </a:cubicBezTo>
                    <a:close/>
                    <a:moveTo>
                      <a:pt x="573" y="390"/>
                    </a:moveTo>
                    <a:cubicBezTo>
                      <a:pt x="594" y="390"/>
                      <a:pt x="611" y="407"/>
                      <a:pt x="611" y="428"/>
                    </a:cubicBezTo>
                    <a:cubicBezTo>
                      <a:pt x="611" y="449"/>
                      <a:pt x="594" y="466"/>
                      <a:pt x="573" y="466"/>
                    </a:cubicBezTo>
                    <a:cubicBezTo>
                      <a:pt x="552" y="466"/>
                      <a:pt x="535" y="449"/>
                      <a:pt x="535" y="428"/>
                    </a:cubicBezTo>
                    <a:cubicBezTo>
                      <a:pt x="535" y="407"/>
                      <a:pt x="552" y="390"/>
                      <a:pt x="573" y="390"/>
                    </a:cubicBezTo>
                    <a:close/>
                    <a:moveTo>
                      <a:pt x="535" y="560"/>
                    </a:moveTo>
                    <a:cubicBezTo>
                      <a:pt x="577" y="560"/>
                      <a:pt x="611" y="594"/>
                      <a:pt x="611" y="636"/>
                    </a:cubicBezTo>
                    <a:cubicBezTo>
                      <a:pt x="611" y="678"/>
                      <a:pt x="577" y="712"/>
                      <a:pt x="535" y="712"/>
                    </a:cubicBezTo>
                    <a:cubicBezTo>
                      <a:pt x="493" y="712"/>
                      <a:pt x="459" y="678"/>
                      <a:pt x="459" y="636"/>
                    </a:cubicBezTo>
                    <a:cubicBezTo>
                      <a:pt x="459" y="594"/>
                      <a:pt x="493" y="560"/>
                      <a:pt x="535" y="560"/>
                    </a:cubicBezTo>
                    <a:close/>
                    <a:moveTo>
                      <a:pt x="366" y="258"/>
                    </a:moveTo>
                    <a:cubicBezTo>
                      <a:pt x="423" y="258"/>
                      <a:pt x="468" y="304"/>
                      <a:pt x="468" y="360"/>
                    </a:cubicBezTo>
                    <a:cubicBezTo>
                      <a:pt x="468" y="417"/>
                      <a:pt x="423" y="462"/>
                      <a:pt x="366" y="462"/>
                    </a:cubicBezTo>
                    <a:cubicBezTo>
                      <a:pt x="310" y="462"/>
                      <a:pt x="264" y="417"/>
                      <a:pt x="264" y="360"/>
                    </a:cubicBezTo>
                    <a:cubicBezTo>
                      <a:pt x="264" y="304"/>
                      <a:pt x="310" y="258"/>
                      <a:pt x="366" y="258"/>
                    </a:cubicBezTo>
                    <a:close/>
                    <a:moveTo>
                      <a:pt x="280" y="560"/>
                    </a:moveTo>
                    <a:cubicBezTo>
                      <a:pt x="349" y="560"/>
                      <a:pt x="404" y="616"/>
                      <a:pt x="404" y="684"/>
                    </a:cubicBezTo>
                    <a:cubicBezTo>
                      <a:pt x="404" y="752"/>
                      <a:pt x="349" y="808"/>
                      <a:pt x="280" y="808"/>
                    </a:cubicBezTo>
                    <a:cubicBezTo>
                      <a:pt x="212" y="808"/>
                      <a:pt x="157" y="752"/>
                      <a:pt x="157" y="684"/>
                    </a:cubicBezTo>
                    <a:cubicBezTo>
                      <a:pt x="157" y="616"/>
                      <a:pt x="212" y="560"/>
                      <a:pt x="280" y="560"/>
                    </a:cubicBezTo>
                    <a:close/>
                    <a:moveTo>
                      <a:pt x="141" y="186"/>
                    </a:moveTo>
                    <a:cubicBezTo>
                      <a:pt x="170" y="186"/>
                      <a:pt x="192" y="209"/>
                      <a:pt x="192" y="237"/>
                    </a:cubicBezTo>
                    <a:cubicBezTo>
                      <a:pt x="192" y="266"/>
                      <a:pt x="170" y="288"/>
                      <a:pt x="141" y="288"/>
                    </a:cubicBezTo>
                    <a:cubicBezTo>
                      <a:pt x="113" y="288"/>
                      <a:pt x="90" y="266"/>
                      <a:pt x="90" y="237"/>
                    </a:cubicBezTo>
                    <a:cubicBezTo>
                      <a:pt x="90" y="209"/>
                      <a:pt x="113" y="186"/>
                      <a:pt x="141" y="186"/>
                    </a:cubicBezTo>
                    <a:close/>
                    <a:moveTo>
                      <a:pt x="120" y="390"/>
                    </a:moveTo>
                    <a:cubicBezTo>
                      <a:pt x="160" y="390"/>
                      <a:pt x="192" y="423"/>
                      <a:pt x="192" y="462"/>
                    </a:cubicBezTo>
                    <a:cubicBezTo>
                      <a:pt x="192" y="502"/>
                      <a:pt x="160" y="534"/>
                      <a:pt x="120" y="534"/>
                    </a:cubicBezTo>
                    <a:cubicBezTo>
                      <a:pt x="81" y="534"/>
                      <a:pt x="48" y="502"/>
                      <a:pt x="48" y="462"/>
                    </a:cubicBezTo>
                    <a:cubicBezTo>
                      <a:pt x="48" y="423"/>
                      <a:pt x="81" y="390"/>
                      <a:pt x="120" y="390"/>
                    </a:cubicBezTo>
                    <a:close/>
                    <a:moveTo>
                      <a:pt x="120" y="1174"/>
                    </a:moveTo>
                    <a:cubicBezTo>
                      <a:pt x="160" y="1174"/>
                      <a:pt x="192" y="1207"/>
                      <a:pt x="192" y="1246"/>
                    </a:cubicBezTo>
                    <a:cubicBezTo>
                      <a:pt x="192" y="1286"/>
                      <a:pt x="160" y="1318"/>
                      <a:pt x="120" y="1318"/>
                    </a:cubicBezTo>
                    <a:cubicBezTo>
                      <a:pt x="81" y="1318"/>
                      <a:pt x="48" y="1286"/>
                      <a:pt x="48" y="1246"/>
                    </a:cubicBezTo>
                    <a:cubicBezTo>
                      <a:pt x="48" y="1207"/>
                      <a:pt x="81" y="1174"/>
                      <a:pt x="120" y="1174"/>
                    </a:cubicBezTo>
                    <a:close/>
                    <a:moveTo>
                      <a:pt x="160" y="1884"/>
                    </a:moveTo>
                    <a:cubicBezTo>
                      <a:pt x="98" y="1884"/>
                      <a:pt x="48" y="1834"/>
                      <a:pt x="48" y="1773"/>
                    </a:cubicBezTo>
                    <a:cubicBezTo>
                      <a:pt x="48" y="1711"/>
                      <a:pt x="98" y="1661"/>
                      <a:pt x="160" y="1661"/>
                    </a:cubicBezTo>
                    <a:cubicBezTo>
                      <a:pt x="221" y="1661"/>
                      <a:pt x="271" y="1711"/>
                      <a:pt x="271" y="1773"/>
                    </a:cubicBezTo>
                    <a:cubicBezTo>
                      <a:pt x="271" y="1834"/>
                      <a:pt x="221" y="1884"/>
                      <a:pt x="160" y="1884"/>
                    </a:cubicBezTo>
                    <a:close/>
                    <a:moveTo>
                      <a:pt x="366" y="2049"/>
                    </a:moveTo>
                    <a:cubicBezTo>
                      <a:pt x="310" y="2049"/>
                      <a:pt x="264" y="2004"/>
                      <a:pt x="264" y="1947"/>
                    </a:cubicBezTo>
                    <a:cubicBezTo>
                      <a:pt x="264" y="1891"/>
                      <a:pt x="310" y="1845"/>
                      <a:pt x="366" y="1845"/>
                    </a:cubicBezTo>
                    <a:cubicBezTo>
                      <a:pt x="423" y="1845"/>
                      <a:pt x="468" y="1891"/>
                      <a:pt x="468" y="1947"/>
                    </a:cubicBezTo>
                    <a:cubicBezTo>
                      <a:pt x="468" y="2004"/>
                      <a:pt x="423" y="2049"/>
                      <a:pt x="366" y="2049"/>
                    </a:cubicBezTo>
                    <a:close/>
                    <a:moveTo>
                      <a:pt x="396" y="1717"/>
                    </a:moveTo>
                    <a:cubicBezTo>
                      <a:pt x="284" y="1717"/>
                      <a:pt x="192" y="1626"/>
                      <a:pt x="192" y="1514"/>
                    </a:cubicBezTo>
                    <a:cubicBezTo>
                      <a:pt x="192" y="1401"/>
                      <a:pt x="284" y="1310"/>
                      <a:pt x="396" y="1310"/>
                    </a:cubicBezTo>
                    <a:cubicBezTo>
                      <a:pt x="508" y="1310"/>
                      <a:pt x="599" y="1401"/>
                      <a:pt x="599" y="1514"/>
                    </a:cubicBezTo>
                    <a:cubicBezTo>
                      <a:pt x="599" y="1626"/>
                      <a:pt x="508" y="1717"/>
                      <a:pt x="396" y="1717"/>
                    </a:cubicBezTo>
                    <a:close/>
                    <a:moveTo>
                      <a:pt x="687" y="1962"/>
                    </a:moveTo>
                    <a:cubicBezTo>
                      <a:pt x="623" y="1962"/>
                      <a:pt x="570" y="1910"/>
                      <a:pt x="570" y="1845"/>
                    </a:cubicBezTo>
                    <a:cubicBezTo>
                      <a:pt x="570" y="1781"/>
                      <a:pt x="623" y="1728"/>
                      <a:pt x="687" y="1728"/>
                    </a:cubicBezTo>
                    <a:cubicBezTo>
                      <a:pt x="752" y="1728"/>
                      <a:pt x="804" y="1781"/>
                      <a:pt x="804" y="1845"/>
                    </a:cubicBezTo>
                    <a:cubicBezTo>
                      <a:pt x="804" y="1910"/>
                      <a:pt x="752" y="1962"/>
                      <a:pt x="687" y="1962"/>
                    </a:cubicBezTo>
                    <a:close/>
                    <a:moveTo>
                      <a:pt x="754" y="1661"/>
                    </a:moveTo>
                    <a:cubicBezTo>
                      <a:pt x="706" y="1661"/>
                      <a:pt x="667" y="1623"/>
                      <a:pt x="667" y="1575"/>
                    </a:cubicBezTo>
                    <a:cubicBezTo>
                      <a:pt x="667" y="1527"/>
                      <a:pt x="706" y="1488"/>
                      <a:pt x="754" y="1488"/>
                    </a:cubicBezTo>
                    <a:cubicBezTo>
                      <a:pt x="802" y="1488"/>
                      <a:pt x="840" y="1527"/>
                      <a:pt x="840" y="1575"/>
                    </a:cubicBezTo>
                    <a:cubicBezTo>
                      <a:pt x="840" y="1623"/>
                      <a:pt x="802" y="1661"/>
                      <a:pt x="754" y="1661"/>
                    </a:cubicBezTo>
                    <a:close/>
                    <a:moveTo>
                      <a:pt x="906" y="2058"/>
                    </a:moveTo>
                    <a:cubicBezTo>
                      <a:pt x="870" y="2058"/>
                      <a:pt x="840" y="2028"/>
                      <a:pt x="840" y="1992"/>
                    </a:cubicBezTo>
                    <a:cubicBezTo>
                      <a:pt x="840" y="1955"/>
                      <a:pt x="870" y="1925"/>
                      <a:pt x="906" y="1925"/>
                    </a:cubicBezTo>
                    <a:cubicBezTo>
                      <a:pt x="943" y="1925"/>
                      <a:pt x="973" y="1955"/>
                      <a:pt x="973" y="1992"/>
                    </a:cubicBezTo>
                    <a:cubicBezTo>
                      <a:pt x="973" y="2028"/>
                      <a:pt x="943" y="2058"/>
                      <a:pt x="906" y="2058"/>
                    </a:cubicBezTo>
                    <a:close/>
                    <a:moveTo>
                      <a:pt x="1014" y="1858"/>
                    </a:moveTo>
                    <a:cubicBezTo>
                      <a:pt x="943" y="1858"/>
                      <a:pt x="884" y="1800"/>
                      <a:pt x="884" y="1728"/>
                    </a:cubicBezTo>
                    <a:cubicBezTo>
                      <a:pt x="884" y="1657"/>
                      <a:pt x="943" y="1598"/>
                      <a:pt x="1014" y="1598"/>
                    </a:cubicBezTo>
                    <a:cubicBezTo>
                      <a:pt x="1086" y="1598"/>
                      <a:pt x="1144" y="1657"/>
                      <a:pt x="1144" y="1728"/>
                    </a:cubicBezTo>
                    <a:cubicBezTo>
                      <a:pt x="1144" y="1800"/>
                      <a:pt x="1086" y="1858"/>
                      <a:pt x="1014" y="1858"/>
                    </a:cubicBezTo>
                    <a:close/>
                    <a:moveTo>
                      <a:pt x="1231" y="2058"/>
                    </a:moveTo>
                    <a:cubicBezTo>
                      <a:pt x="1183" y="2058"/>
                      <a:pt x="1144" y="2019"/>
                      <a:pt x="1144" y="1971"/>
                    </a:cubicBezTo>
                    <a:cubicBezTo>
                      <a:pt x="1144" y="1923"/>
                      <a:pt x="1183" y="1884"/>
                      <a:pt x="1231" y="1884"/>
                    </a:cubicBezTo>
                    <a:cubicBezTo>
                      <a:pt x="1279" y="1884"/>
                      <a:pt x="1318" y="1923"/>
                      <a:pt x="1318" y="1971"/>
                    </a:cubicBezTo>
                    <a:cubicBezTo>
                      <a:pt x="1318" y="2019"/>
                      <a:pt x="1279" y="2058"/>
                      <a:pt x="1231" y="2058"/>
                    </a:cubicBezTo>
                    <a:close/>
                    <a:moveTo>
                      <a:pt x="1226" y="1606"/>
                    </a:moveTo>
                    <a:cubicBezTo>
                      <a:pt x="1226" y="1555"/>
                      <a:pt x="1267" y="1514"/>
                      <a:pt x="1318" y="1514"/>
                    </a:cubicBezTo>
                    <a:cubicBezTo>
                      <a:pt x="1369" y="1514"/>
                      <a:pt x="1411" y="1555"/>
                      <a:pt x="1411" y="1606"/>
                    </a:cubicBezTo>
                    <a:cubicBezTo>
                      <a:pt x="1411" y="1657"/>
                      <a:pt x="1369" y="1698"/>
                      <a:pt x="1318" y="1698"/>
                    </a:cubicBezTo>
                    <a:cubicBezTo>
                      <a:pt x="1267" y="1698"/>
                      <a:pt x="1226" y="1657"/>
                      <a:pt x="1226" y="1606"/>
                    </a:cubicBezTo>
                    <a:close/>
                    <a:moveTo>
                      <a:pt x="1416" y="1884"/>
                    </a:moveTo>
                    <a:cubicBezTo>
                      <a:pt x="1370" y="1884"/>
                      <a:pt x="1332" y="1847"/>
                      <a:pt x="1332" y="1801"/>
                    </a:cubicBezTo>
                    <a:cubicBezTo>
                      <a:pt x="1332" y="1755"/>
                      <a:pt x="1370" y="1717"/>
                      <a:pt x="1416" y="1717"/>
                    </a:cubicBezTo>
                    <a:cubicBezTo>
                      <a:pt x="1462" y="1717"/>
                      <a:pt x="1499" y="1755"/>
                      <a:pt x="1499" y="1801"/>
                    </a:cubicBezTo>
                    <a:cubicBezTo>
                      <a:pt x="1499" y="1847"/>
                      <a:pt x="1462" y="1884"/>
                      <a:pt x="1416" y="1884"/>
                    </a:cubicBezTo>
                    <a:close/>
                    <a:moveTo>
                      <a:pt x="1557" y="1764"/>
                    </a:moveTo>
                    <a:cubicBezTo>
                      <a:pt x="1528" y="1764"/>
                      <a:pt x="1505" y="1741"/>
                      <a:pt x="1505" y="1713"/>
                    </a:cubicBezTo>
                    <a:cubicBezTo>
                      <a:pt x="1505" y="1684"/>
                      <a:pt x="1528" y="1661"/>
                      <a:pt x="1557" y="1661"/>
                    </a:cubicBezTo>
                    <a:cubicBezTo>
                      <a:pt x="1585" y="1661"/>
                      <a:pt x="1608" y="1684"/>
                      <a:pt x="1608" y="1713"/>
                    </a:cubicBezTo>
                    <a:cubicBezTo>
                      <a:pt x="1608" y="1741"/>
                      <a:pt x="1585" y="1764"/>
                      <a:pt x="1557" y="1764"/>
                    </a:cubicBezTo>
                    <a:close/>
                    <a:moveTo>
                      <a:pt x="1740" y="2068"/>
                    </a:moveTo>
                    <a:cubicBezTo>
                      <a:pt x="1682" y="2068"/>
                      <a:pt x="1635" y="2021"/>
                      <a:pt x="1635" y="1963"/>
                    </a:cubicBezTo>
                    <a:cubicBezTo>
                      <a:pt x="1635" y="1905"/>
                      <a:pt x="1682" y="1858"/>
                      <a:pt x="1740" y="1858"/>
                    </a:cubicBezTo>
                    <a:cubicBezTo>
                      <a:pt x="1798" y="1858"/>
                      <a:pt x="1845" y="1905"/>
                      <a:pt x="1845" y="1963"/>
                    </a:cubicBezTo>
                    <a:cubicBezTo>
                      <a:pt x="1845" y="2021"/>
                      <a:pt x="1798" y="2068"/>
                      <a:pt x="1740" y="2068"/>
                    </a:cubicBezTo>
                    <a:close/>
                    <a:moveTo>
                      <a:pt x="1671" y="1632"/>
                    </a:moveTo>
                    <a:cubicBezTo>
                      <a:pt x="1671" y="1536"/>
                      <a:pt x="1749" y="1458"/>
                      <a:pt x="1845" y="1458"/>
                    </a:cubicBezTo>
                    <a:cubicBezTo>
                      <a:pt x="1942" y="1458"/>
                      <a:pt x="2020" y="1536"/>
                      <a:pt x="2020" y="1632"/>
                    </a:cubicBezTo>
                    <a:cubicBezTo>
                      <a:pt x="2020" y="1728"/>
                      <a:pt x="1942" y="1806"/>
                      <a:pt x="1845" y="1806"/>
                    </a:cubicBezTo>
                    <a:cubicBezTo>
                      <a:pt x="1749" y="1806"/>
                      <a:pt x="1671" y="1728"/>
                      <a:pt x="1671" y="1632"/>
                    </a:cubicBezTo>
                    <a:close/>
                    <a:moveTo>
                      <a:pt x="2000" y="2049"/>
                    </a:moveTo>
                    <a:cubicBezTo>
                      <a:pt x="1966" y="2049"/>
                      <a:pt x="1938" y="2022"/>
                      <a:pt x="1938" y="1987"/>
                    </a:cubicBezTo>
                    <a:cubicBezTo>
                      <a:pt x="1938" y="1953"/>
                      <a:pt x="1966" y="1925"/>
                      <a:pt x="2000" y="1925"/>
                    </a:cubicBezTo>
                    <a:cubicBezTo>
                      <a:pt x="2034" y="1925"/>
                      <a:pt x="2062" y="1953"/>
                      <a:pt x="2062" y="1987"/>
                    </a:cubicBezTo>
                    <a:cubicBezTo>
                      <a:pt x="2062" y="2022"/>
                      <a:pt x="2034" y="2049"/>
                      <a:pt x="2000" y="2049"/>
                    </a:cubicBezTo>
                    <a:close/>
                    <a:moveTo>
                      <a:pt x="1988" y="1379"/>
                    </a:moveTo>
                    <a:cubicBezTo>
                      <a:pt x="1988" y="1332"/>
                      <a:pt x="2026" y="1295"/>
                      <a:pt x="2072" y="1295"/>
                    </a:cubicBezTo>
                    <a:cubicBezTo>
                      <a:pt x="2118" y="1295"/>
                      <a:pt x="2156" y="1332"/>
                      <a:pt x="2156" y="1379"/>
                    </a:cubicBezTo>
                    <a:cubicBezTo>
                      <a:pt x="2156" y="1425"/>
                      <a:pt x="2118" y="1462"/>
                      <a:pt x="2072" y="1462"/>
                    </a:cubicBezTo>
                    <a:cubicBezTo>
                      <a:pt x="2026" y="1462"/>
                      <a:pt x="1988" y="1425"/>
                      <a:pt x="1988" y="1379"/>
                    </a:cubicBezTo>
                    <a:close/>
                    <a:moveTo>
                      <a:pt x="2180" y="1925"/>
                    </a:moveTo>
                    <a:cubicBezTo>
                      <a:pt x="2130" y="1925"/>
                      <a:pt x="2090" y="1885"/>
                      <a:pt x="2090" y="1836"/>
                    </a:cubicBezTo>
                    <a:cubicBezTo>
                      <a:pt x="2090" y="1786"/>
                      <a:pt x="2130" y="1746"/>
                      <a:pt x="2180" y="1746"/>
                    </a:cubicBezTo>
                    <a:cubicBezTo>
                      <a:pt x="2229" y="1746"/>
                      <a:pt x="2269" y="1786"/>
                      <a:pt x="2269" y="1836"/>
                    </a:cubicBezTo>
                    <a:cubicBezTo>
                      <a:pt x="2269" y="1885"/>
                      <a:pt x="2229" y="1925"/>
                      <a:pt x="2180" y="1925"/>
                    </a:cubicBezTo>
                    <a:close/>
                    <a:moveTo>
                      <a:pt x="2320" y="2049"/>
                    </a:moveTo>
                    <a:cubicBezTo>
                      <a:pt x="2292" y="2049"/>
                      <a:pt x="2269" y="2027"/>
                      <a:pt x="2269" y="1998"/>
                    </a:cubicBezTo>
                    <a:cubicBezTo>
                      <a:pt x="2269" y="1970"/>
                      <a:pt x="2292" y="1947"/>
                      <a:pt x="2320" y="1947"/>
                    </a:cubicBezTo>
                    <a:cubicBezTo>
                      <a:pt x="2348" y="1947"/>
                      <a:pt x="2371" y="1970"/>
                      <a:pt x="2371" y="1998"/>
                    </a:cubicBezTo>
                    <a:cubicBezTo>
                      <a:pt x="2371" y="2027"/>
                      <a:pt x="2348" y="2049"/>
                      <a:pt x="2320" y="2049"/>
                    </a:cubicBezTo>
                    <a:close/>
                    <a:moveTo>
                      <a:pt x="2319" y="1534"/>
                    </a:moveTo>
                    <a:cubicBezTo>
                      <a:pt x="2277" y="1534"/>
                      <a:pt x="2243" y="1500"/>
                      <a:pt x="2243" y="1458"/>
                    </a:cubicBezTo>
                    <a:cubicBezTo>
                      <a:pt x="2243" y="1416"/>
                      <a:pt x="2277" y="1382"/>
                      <a:pt x="2319" y="1382"/>
                    </a:cubicBezTo>
                    <a:cubicBezTo>
                      <a:pt x="2361" y="1382"/>
                      <a:pt x="2395" y="1416"/>
                      <a:pt x="2395" y="1458"/>
                    </a:cubicBezTo>
                    <a:cubicBezTo>
                      <a:pt x="2395" y="1500"/>
                      <a:pt x="2361" y="1534"/>
                      <a:pt x="2319" y="1534"/>
                    </a:cubicBezTo>
                    <a:close/>
                    <a:moveTo>
                      <a:pt x="2455" y="1925"/>
                    </a:moveTo>
                    <a:cubicBezTo>
                      <a:pt x="2422" y="1925"/>
                      <a:pt x="2395" y="1899"/>
                      <a:pt x="2395" y="1866"/>
                    </a:cubicBezTo>
                    <a:cubicBezTo>
                      <a:pt x="2395" y="1833"/>
                      <a:pt x="2422" y="1806"/>
                      <a:pt x="2455" y="1806"/>
                    </a:cubicBezTo>
                    <a:cubicBezTo>
                      <a:pt x="2488" y="1806"/>
                      <a:pt x="2514" y="1833"/>
                      <a:pt x="2514" y="1866"/>
                    </a:cubicBezTo>
                    <a:cubicBezTo>
                      <a:pt x="2514" y="1899"/>
                      <a:pt x="2488" y="1925"/>
                      <a:pt x="2455" y="1925"/>
                    </a:cubicBezTo>
                    <a:close/>
                    <a:moveTo>
                      <a:pt x="2477" y="1698"/>
                    </a:moveTo>
                    <a:cubicBezTo>
                      <a:pt x="2432" y="1698"/>
                      <a:pt x="2395" y="1662"/>
                      <a:pt x="2395" y="1616"/>
                    </a:cubicBezTo>
                    <a:cubicBezTo>
                      <a:pt x="2395" y="1571"/>
                      <a:pt x="2432" y="1534"/>
                      <a:pt x="2477" y="1534"/>
                    </a:cubicBezTo>
                    <a:cubicBezTo>
                      <a:pt x="2523" y="1534"/>
                      <a:pt x="2560" y="1571"/>
                      <a:pt x="2560" y="1616"/>
                    </a:cubicBezTo>
                    <a:cubicBezTo>
                      <a:pt x="2560" y="1662"/>
                      <a:pt x="2523" y="1698"/>
                      <a:pt x="2477" y="1698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2" name="Freeform 23"/>
              <p:cNvSpPr>
                <a:spLocks noEditPoints="1"/>
              </p:cNvSpPr>
              <p:nvPr/>
            </p:nvSpPr>
            <p:spPr bwMode="auto">
              <a:xfrm>
                <a:off x="6588000" y="1156085"/>
                <a:ext cx="673985" cy="328537"/>
              </a:xfrm>
              <a:custGeom>
                <a:avLst/>
                <a:gdLst>
                  <a:gd name="T0" fmla="*/ 2401 w 2574"/>
                  <a:gd name="T1" fmla="*/ 155 h 2094"/>
                  <a:gd name="T2" fmla="*/ 2553 w 2574"/>
                  <a:gd name="T3" fmla="*/ 610 h 2094"/>
                  <a:gd name="T4" fmla="*/ 2455 w 2574"/>
                  <a:gd name="T5" fmla="*/ 1341 h 2094"/>
                  <a:gd name="T6" fmla="*/ 2145 w 2574"/>
                  <a:gd name="T7" fmla="*/ 1072 h 2094"/>
                  <a:gd name="T8" fmla="*/ 2227 w 2574"/>
                  <a:gd name="T9" fmla="*/ 1534 h 2094"/>
                  <a:gd name="T10" fmla="*/ 2127 w 2574"/>
                  <a:gd name="T11" fmla="*/ 1052 h 2094"/>
                  <a:gd name="T12" fmla="*/ 2192 w 2574"/>
                  <a:gd name="T13" fmla="*/ 288 h 2094"/>
                  <a:gd name="T14" fmla="*/ 2014 w 2574"/>
                  <a:gd name="T15" fmla="*/ 860 h 2094"/>
                  <a:gd name="T16" fmla="*/ 1845 w 2574"/>
                  <a:gd name="T17" fmla="*/ 406 h 2094"/>
                  <a:gd name="T18" fmla="*/ 1765 w 2574"/>
                  <a:gd name="T19" fmla="*/ 1295 h 2094"/>
                  <a:gd name="T20" fmla="*/ 444 w 2574"/>
                  <a:gd name="T21" fmla="*/ 1165 h 2094"/>
                  <a:gd name="T22" fmla="*/ 157 w 2574"/>
                  <a:gd name="T23" fmla="*/ 1017 h 2094"/>
                  <a:gd name="T24" fmla="*/ 599 w 2574"/>
                  <a:gd name="T25" fmla="*/ 873 h 2094"/>
                  <a:gd name="T26" fmla="*/ 535 w 2574"/>
                  <a:gd name="T27" fmla="*/ 1147 h 2094"/>
                  <a:gd name="T28" fmla="*/ 666 w 2574"/>
                  <a:gd name="T29" fmla="*/ 924 h 2094"/>
                  <a:gd name="T30" fmla="*/ 840 w 2574"/>
                  <a:gd name="T31" fmla="*/ 1234 h 2094"/>
                  <a:gd name="T32" fmla="*/ 1017 w 2574"/>
                  <a:gd name="T33" fmla="*/ 1498 h 2094"/>
                  <a:gd name="T34" fmla="*/ 1074 w 2574"/>
                  <a:gd name="T35" fmla="*/ 1204 h 2094"/>
                  <a:gd name="T36" fmla="*/ 1074 w 2574"/>
                  <a:gd name="T37" fmla="*/ 1386 h 2094"/>
                  <a:gd name="T38" fmla="*/ 1176 w 2574"/>
                  <a:gd name="T39" fmla="*/ 1174 h 2094"/>
                  <a:gd name="T40" fmla="*/ 1332 w 2574"/>
                  <a:gd name="T41" fmla="*/ 1101 h 2094"/>
                  <a:gd name="T42" fmla="*/ 1635 w 2574"/>
                  <a:gd name="T43" fmla="*/ 1447 h 2094"/>
                  <a:gd name="T44" fmla="*/ 1608 w 2574"/>
                  <a:gd name="T45" fmla="*/ 634 h 2094"/>
                  <a:gd name="T46" fmla="*/ 1844 w 2574"/>
                  <a:gd name="T47" fmla="*/ 784 h 2094"/>
                  <a:gd name="T48" fmla="*/ 1888 w 2574"/>
                  <a:gd name="T49" fmla="*/ 958 h 2094"/>
                  <a:gd name="T50" fmla="*/ 1671 w 2574"/>
                  <a:gd name="T51" fmla="*/ 511 h 2094"/>
                  <a:gd name="T52" fmla="*/ 1635 w 2574"/>
                  <a:gd name="T53" fmla="*/ 329 h 2094"/>
                  <a:gd name="T54" fmla="*/ 1375 w 2574"/>
                  <a:gd name="T55" fmla="*/ 684 h 2094"/>
                  <a:gd name="T56" fmla="*/ 1287 w 2574"/>
                  <a:gd name="T57" fmla="*/ 928 h 2094"/>
                  <a:gd name="T58" fmla="*/ 1278 w 2574"/>
                  <a:gd name="T59" fmla="*/ 762 h 2094"/>
                  <a:gd name="T60" fmla="*/ 900 w 2574"/>
                  <a:gd name="T61" fmla="*/ 288 h 2094"/>
                  <a:gd name="T62" fmla="*/ 764 w 2574"/>
                  <a:gd name="T63" fmla="*/ 205 h 2094"/>
                  <a:gd name="T64" fmla="*/ 573 w 2574"/>
                  <a:gd name="T65" fmla="*/ 466 h 2094"/>
                  <a:gd name="T66" fmla="*/ 459 w 2574"/>
                  <a:gd name="T67" fmla="*/ 636 h 2094"/>
                  <a:gd name="T68" fmla="*/ 366 w 2574"/>
                  <a:gd name="T69" fmla="*/ 258 h 2094"/>
                  <a:gd name="T70" fmla="*/ 141 w 2574"/>
                  <a:gd name="T71" fmla="*/ 186 h 2094"/>
                  <a:gd name="T72" fmla="*/ 192 w 2574"/>
                  <a:gd name="T73" fmla="*/ 462 h 2094"/>
                  <a:gd name="T74" fmla="*/ 120 w 2574"/>
                  <a:gd name="T75" fmla="*/ 1318 h 2094"/>
                  <a:gd name="T76" fmla="*/ 271 w 2574"/>
                  <a:gd name="T77" fmla="*/ 1773 h 2094"/>
                  <a:gd name="T78" fmla="*/ 366 w 2574"/>
                  <a:gd name="T79" fmla="*/ 2049 h 2094"/>
                  <a:gd name="T80" fmla="*/ 687 w 2574"/>
                  <a:gd name="T81" fmla="*/ 1962 h 2094"/>
                  <a:gd name="T82" fmla="*/ 667 w 2574"/>
                  <a:gd name="T83" fmla="*/ 1575 h 2094"/>
                  <a:gd name="T84" fmla="*/ 906 w 2574"/>
                  <a:gd name="T85" fmla="*/ 1925 h 2094"/>
                  <a:gd name="T86" fmla="*/ 1144 w 2574"/>
                  <a:gd name="T87" fmla="*/ 1728 h 2094"/>
                  <a:gd name="T88" fmla="*/ 1231 w 2574"/>
                  <a:gd name="T89" fmla="*/ 2058 h 2094"/>
                  <a:gd name="T90" fmla="*/ 1416 w 2574"/>
                  <a:gd name="T91" fmla="*/ 1884 h 2094"/>
                  <a:gd name="T92" fmla="*/ 1505 w 2574"/>
                  <a:gd name="T93" fmla="*/ 1713 h 2094"/>
                  <a:gd name="T94" fmla="*/ 1740 w 2574"/>
                  <a:gd name="T95" fmla="*/ 1858 h 2094"/>
                  <a:gd name="T96" fmla="*/ 1845 w 2574"/>
                  <a:gd name="T97" fmla="*/ 1806 h 2094"/>
                  <a:gd name="T98" fmla="*/ 2000 w 2574"/>
                  <a:gd name="T99" fmla="*/ 2049 h 2094"/>
                  <a:gd name="T100" fmla="*/ 2180 w 2574"/>
                  <a:gd name="T101" fmla="*/ 1925 h 2094"/>
                  <a:gd name="T102" fmla="*/ 2269 w 2574"/>
                  <a:gd name="T103" fmla="*/ 1998 h 2094"/>
                  <a:gd name="T104" fmla="*/ 2319 w 2574"/>
                  <a:gd name="T105" fmla="*/ 1382 h 2094"/>
                  <a:gd name="T106" fmla="*/ 2514 w 2574"/>
                  <a:gd name="T107" fmla="*/ 1866 h 2094"/>
                  <a:gd name="T108" fmla="*/ 2477 w 2574"/>
                  <a:gd name="T109" fmla="*/ 1698 h 20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574" h="2094">
                    <a:moveTo>
                      <a:pt x="0" y="0"/>
                    </a:moveTo>
                    <a:cubicBezTo>
                      <a:pt x="0" y="2094"/>
                      <a:pt x="0" y="2094"/>
                      <a:pt x="0" y="2094"/>
                    </a:cubicBezTo>
                    <a:cubicBezTo>
                      <a:pt x="2574" y="2094"/>
                      <a:pt x="2574" y="2094"/>
                      <a:pt x="2574" y="2094"/>
                    </a:cubicBezTo>
                    <a:cubicBezTo>
                      <a:pt x="2574" y="0"/>
                      <a:pt x="2574" y="0"/>
                      <a:pt x="2574" y="0"/>
                    </a:cubicBezTo>
                    <a:lnTo>
                      <a:pt x="0" y="0"/>
                    </a:lnTo>
                    <a:close/>
                    <a:moveTo>
                      <a:pt x="2401" y="155"/>
                    </a:moveTo>
                    <a:cubicBezTo>
                      <a:pt x="2458" y="155"/>
                      <a:pt x="2504" y="201"/>
                      <a:pt x="2504" y="258"/>
                    </a:cubicBezTo>
                    <a:cubicBezTo>
                      <a:pt x="2504" y="314"/>
                      <a:pt x="2458" y="360"/>
                      <a:pt x="2401" y="360"/>
                    </a:cubicBezTo>
                    <a:cubicBezTo>
                      <a:pt x="2344" y="360"/>
                      <a:pt x="2298" y="314"/>
                      <a:pt x="2298" y="258"/>
                    </a:cubicBezTo>
                    <a:cubicBezTo>
                      <a:pt x="2298" y="201"/>
                      <a:pt x="2344" y="155"/>
                      <a:pt x="2401" y="155"/>
                    </a:cubicBezTo>
                    <a:close/>
                    <a:moveTo>
                      <a:pt x="2379" y="436"/>
                    </a:moveTo>
                    <a:cubicBezTo>
                      <a:pt x="2475" y="436"/>
                      <a:pt x="2553" y="514"/>
                      <a:pt x="2553" y="610"/>
                    </a:cubicBezTo>
                    <a:cubicBezTo>
                      <a:pt x="2553" y="706"/>
                      <a:pt x="2475" y="784"/>
                      <a:pt x="2379" y="784"/>
                    </a:cubicBezTo>
                    <a:cubicBezTo>
                      <a:pt x="2283" y="784"/>
                      <a:pt x="2205" y="706"/>
                      <a:pt x="2205" y="610"/>
                    </a:cubicBezTo>
                    <a:cubicBezTo>
                      <a:pt x="2205" y="514"/>
                      <a:pt x="2283" y="436"/>
                      <a:pt x="2379" y="436"/>
                    </a:cubicBezTo>
                    <a:close/>
                    <a:moveTo>
                      <a:pt x="2546" y="1341"/>
                    </a:moveTo>
                    <a:cubicBezTo>
                      <a:pt x="2546" y="1366"/>
                      <a:pt x="2526" y="1386"/>
                      <a:pt x="2500" y="1386"/>
                    </a:cubicBezTo>
                    <a:cubicBezTo>
                      <a:pt x="2475" y="1386"/>
                      <a:pt x="2455" y="1366"/>
                      <a:pt x="2455" y="1341"/>
                    </a:cubicBezTo>
                    <a:cubicBezTo>
                      <a:pt x="2455" y="1315"/>
                      <a:pt x="2475" y="1295"/>
                      <a:pt x="2500" y="1295"/>
                    </a:cubicBezTo>
                    <a:cubicBezTo>
                      <a:pt x="2526" y="1295"/>
                      <a:pt x="2546" y="1315"/>
                      <a:pt x="2546" y="1341"/>
                    </a:cubicBezTo>
                    <a:close/>
                    <a:moveTo>
                      <a:pt x="2319" y="898"/>
                    </a:moveTo>
                    <a:cubicBezTo>
                      <a:pt x="2415" y="898"/>
                      <a:pt x="2493" y="976"/>
                      <a:pt x="2493" y="1072"/>
                    </a:cubicBezTo>
                    <a:cubicBezTo>
                      <a:pt x="2493" y="1168"/>
                      <a:pt x="2415" y="1246"/>
                      <a:pt x="2319" y="1246"/>
                    </a:cubicBezTo>
                    <a:cubicBezTo>
                      <a:pt x="2223" y="1246"/>
                      <a:pt x="2145" y="1168"/>
                      <a:pt x="2145" y="1072"/>
                    </a:cubicBezTo>
                    <a:cubicBezTo>
                      <a:pt x="2145" y="976"/>
                      <a:pt x="2223" y="898"/>
                      <a:pt x="2319" y="898"/>
                    </a:cubicBezTo>
                    <a:close/>
                    <a:moveTo>
                      <a:pt x="2227" y="1534"/>
                    </a:moveTo>
                    <a:cubicBezTo>
                      <a:pt x="2273" y="1534"/>
                      <a:pt x="2310" y="1571"/>
                      <a:pt x="2310" y="1616"/>
                    </a:cubicBezTo>
                    <a:cubicBezTo>
                      <a:pt x="2310" y="1662"/>
                      <a:pt x="2273" y="1698"/>
                      <a:pt x="2227" y="1698"/>
                    </a:cubicBezTo>
                    <a:cubicBezTo>
                      <a:pt x="2182" y="1698"/>
                      <a:pt x="2145" y="1662"/>
                      <a:pt x="2145" y="1616"/>
                    </a:cubicBezTo>
                    <a:cubicBezTo>
                      <a:pt x="2145" y="1571"/>
                      <a:pt x="2182" y="1534"/>
                      <a:pt x="2227" y="1534"/>
                    </a:cubicBezTo>
                    <a:close/>
                    <a:moveTo>
                      <a:pt x="2088" y="610"/>
                    </a:moveTo>
                    <a:cubicBezTo>
                      <a:pt x="2047" y="610"/>
                      <a:pt x="2014" y="577"/>
                      <a:pt x="2014" y="536"/>
                    </a:cubicBezTo>
                    <a:cubicBezTo>
                      <a:pt x="2014" y="495"/>
                      <a:pt x="2047" y="462"/>
                      <a:pt x="2088" y="462"/>
                    </a:cubicBezTo>
                    <a:cubicBezTo>
                      <a:pt x="2129" y="462"/>
                      <a:pt x="2162" y="495"/>
                      <a:pt x="2162" y="536"/>
                    </a:cubicBezTo>
                    <a:cubicBezTo>
                      <a:pt x="2162" y="577"/>
                      <a:pt x="2129" y="610"/>
                      <a:pt x="2088" y="610"/>
                    </a:cubicBezTo>
                    <a:close/>
                    <a:moveTo>
                      <a:pt x="2127" y="1052"/>
                    </a:moveTo>
                    <a:cubicBezTo>
                      <a:pt x="2127" y="1104"/>
                      <a:pt x="2085" y="1147"/>
                      <a:pt x="2032" y="1147"/>
                    </a:cubicBezTo>
                    <a:cubicBezTo>
                      <a:pt x="1980" y="1147"/>
                      <a:pt x="1938" y="1104"/>
                      <a:pt x="1938" y="1052"/>
                    </a:cubicBezTo>
                    <a:cubicBezTo>
                      <a:pt x="1938" y="1000"/>
                      <a:pt x="1980" y="958"/>
                      <a:pt x="2032" y="958"/>
                    </a:cubicBezTo>
                    <a:cubicBezTo>
                      <a:pt x="2085" y="958"/>
                      <a:pt x="2127" y="1000"/>
                      <a:pt x="2127" y="1052"/>
                    </a:cubicBezTo>
                    <a:close/>
                    <a:moveTo>
                      <a:pt x="2090" y="186"/>
                    </a:moveTo>
                    <a:cubicBezTo>
                      <a:pt x="2146" y="186"/>
                      <a:pt x="2192" y="232"/>
                      <a:pt x="2192" y="288"/>
                    </a:cubicBezTo>
                    <a:cubicBezTo>
                      <a:pt x="2192" y="345"/>
                      <a:pt x="2146" y="390"/>
                      <a:pt x="2090" y="390"/>
                    </a:cubicBezTo>
                    <a:cubicBezTo>
                      <a:pt x="2034" y="390"/>
                      <a:pt x="1988" y="345"/>
                      <a:pt x="1988" y="288"/>
                    </a:cubicBezTo>
                    <a:cubicBezTo>
                      <a:pt x="1988" y="232"/>
                      <a:pt x="2034" y="186"/>
                      <a:pt x="2090" y="186"/>
                    </a:cubicBezTo>
                    <a:close/>
                    <a:moveTo>
                      <a:pt x="2014" y="708"/>
                    </a:moveTo>
                    <a:cubicBezTo>
                      <a:pt x="2056" y="708"/>
                      <a:pt x="2090" y="742"/>
                      <a:pt x="2090" y="784"/>
                    </a:cubicBezTo>
                    <a:cubicBezTo>
                      <a:pt x="2090" y="826"/>
                      <a:pt x="2056" y="860"/>
                      <a:pt x="2014" y="860"/>
                    </a:cubicBezTo>
                    <a:cubicBezTo>
                      <a:pt x="1972" y="860"/>
                      <a:pt x="1938" y="826"/>
                      <a:pt x="1938" y="784"/>
                    </a:cubicBezTo>
                    <a:cubicBezTo>
                      <a:pt x="1938" y="742"/>
                      <a:pt x="1972" y="708"/>
                      <a:pt x="2014" y="708"/>
                    </a:cubicBezTo>
                    <a:close/>
                    <a:moveTo>
                      <a:pt x="1947" y="508"/>
                    </a:moveTo>
                    <a:cubicBezTo>
                      <a:pt x="1947" y="564"/>
                      <a:pt x="1902" y="610"/>
                      <a:pt x="1845" y="610"/>
                    </a:cubicBezTo>
                    <a:cubicBezTo>
                      <a:pt x="1789" y="610"/>
                      <a:pt x="1743" y="564"/>
                      <a:pt x="1743" y="508"/>
                    </a:cubicBezTo>
                    <a:cubicBezTo>
                      <a:pt x="1743" y="452"/>
                      <a:pt x="1789" y="406"/>
                      <a:pt x="1845" y="406"/>
                    </a:cubicBezTo>
                    <a:cubicBezTo>
                      <a:pt x="1902" y="406"/>
                      <a:pt x="1947" y="452"/>
                      <a:pt x="1947" y="508"/>
                    </a:cubicBezTo>
                    <a:close/>
                    <a:moveTo>
                      <a:pt x="1765" y="1295"/>
                    </a:moveTo>
                    <a:cubicBezTo>
                      <a:pt x="1694" y="1295"/>
                      <a:pt x="1635" y="1237"/>
                      <a:pt x="1635" y="1165"/>
                    </a:cubicBezTo>
                    <a:cubicBezTo>
                      <a:pt x="1635" y="1093"/>
                      <a:pt x="1694" y="1035"/>
                      <a:pt x="1765" y="1035"/>
                    </a:cubicBezTo>
                    <a:cubicBezTo>
                      <a:pt x="1837" y="1035"/>
                      <a:pt x="1895" y="1093"/>
                      <a:pt x="1895" y="1165"/>
                    </a:cubicBezTo>
                    <a:cubicBezTo>
                      <a:pt x="1895" y="1237"/>
                      <a:pt x="1837" y="1295"/>
                      <a:pt x="1765" y="1295"/>
                    </a:cubicBezTo>
                    <a:close/>
                    <a:moveTo>
                      <a:pt x="1895" y="1385"/>
                    </a:moveTo>
                    <a:cubicBezTo>
                      <a:pt x="1895" y="1410"/>
                      <a:pt x="1875" y="1430"/>
                      <a:pt x="1851" y="1430"/>
                    </a:cubicBezTo>
                    <a:cubicBezTo>
                      <a:pt x="1826" y="1430"/>
                      <a:pt x="1806" y="1410"/>
                      <a:pt x="1806" y="1385"/>
                    </a:cubicBezTo>
                    <a:cubicBezTo>
                      <a:pt x="1806" y="1361"/>
                      <a:pt x="1826" y="1341"/>
                      <a:pt x="1851" y="1341"/>
                    </a:cubicBezTo>
                    <a:cubicBezTo>
                      <a:pt x="1875" y="1341"/>
                      <a:pt x="1895" y="1361"/>
                      <a:pt x="1895" y="1385"/>
                    </a:cubicBezTo>
                    <a:close/>
                    <a:moveTo>
                      <a:pt x="444" y="1165"/>
                    </a:moveTo>
                    <a:cubicBezTo>
                      <a:pt x="470" y="1165"/>
                      <a:pt x="491" y="1186"/>
                      <a:pt x="491" y="1213"/>
                    </a:cubicBezTo>
                    <a:cubicBezTo>
                      <a:pt x="491" y="1239"/>
                      <a:pt x="470" y="1260"/>
                      <a:pt x="444" y="1260"/>
                    </a:cubicBezTo>
                    <a:cubicBezTo>
                      <a:pt x="417" y="1260"/>
                      <a:pt x="396" y="1239"/>
                      <a:pt x="396" y="1213"/>
                    </a:cubicBezTo>
                    <a:cubicBezTo>
                      <a:pt x="396" y="1186"/>
                      <a:pt x="417" y="1165"/>
                      <a:pt x="444" y="1165"/>
                    </a:cubicBezTo>
                    <a:close/>
                    <a:moveTo>
                      <a:pt x="287" y="1147"/>
                    </a:moveTo>
                    <a:cubicBezTo>
                      <a:pt x="215" y="1147"/>
                      <a:pt x="157" y="1089"/>
                      <a:pt x="157" y="1017"/>
                    </a:cubicBezTo>
                    <a:cubicBezTo>
                      <a:pt x="157" y="945"/>
                      <a:pt x="215" y="887"/>
                      <a:pt x="287" y="887"/>
                    </a:cubicBezTo>
                    <a:cubicBezTo>
                      <a:pt x="358" y="887"/>
                      <a:pt x="417" y="945"/>
                      <a:pt x="417" y="1017"/>
                    </a:cubicBezTo>
                    <a:cubicBezTo>
                      <a:pt x="417" y="1089"/>
                      <a:pt x="358" y="1147"/>
                      <a:pt x="287" y="1147"/>
                    </a:cubicBezTo>
                    <a:close/>
                    <a:moveTo>
                      <a:pt x="468" y="873"/>
                    </a:moveTo>
                    <a:cubicBezTo>
                      <a:pt x="468" y="837"/>
                      <a:pt x="498" y="808"/>
                      <a:pt x="534" y="808"/>
                    </a:cubicBezTo>
                    <a:cubicBezTo>
                      <a:pt x="570" y="808"/>
                      <a:pt x="599" y="837"/>
                      <a:pt x="599" y="873"/>
                    </a:cubicBezTo>
                    <a:cubicBezTo>
                      <a:pt x="599" y="910"/>
                      <a:pt x="570" y="939"/>
                      <a:pt x="534" y="939"/>
                    </a:cubicBezTo>
                    <a:cubicBezTo>
                      <a:pt x="498" y="939"/>
                      <a:pt x="468" y="910"/>
                      <a:pt x="468" y="873"/>
                    </a:cubicBezTo>
                    <a:close/>
                    <a:moveTo>
                      <a:pt x="635" y="1047"/>
                    </a:moveTo>
                    <a:cubicBezTo>
                      <a:pt x="689" y="1047"/>
                      <a:pt x="734" y="1092"/>
                      <a:pt x="734" y="1147"/>
                    </a:cubicBezTo>
                    <a:cubicBezTo>
                      <a:pt x="734" y="1202"/>
                      <a:pt x="689" y="1246"/>
                      <a:pt x="635" y="1246"/>
                    </a:cubicBezTo>
                    <a:cubicBezTo>
                      <a:pt x="580" y="1246"/>
                      <a:pt x="535" y="1202"/>
                      <a:pt x="535" y="1147"/>
                    </a:cubicBezTo>
                    <a:cubicBezTo>
                      <a:pt x="535" y="1092"/>
                      <a:pt x="580" y="1047"/>
                      <a:pt x="635" y="1047"/>
                    </a:cubicBezTo>
                    <a:close/>
                    <a:moveTo>
                      <a:pt x="666" y="924"/>
                    </a:moveTo>
                    <a:cubicBezTo>
                      <a:pt x="666" y="828"/>
                      <a:pt x="744" y="750"/>
                      <a:pt x="840" y="750"/>
                    </a:cubicBezTo>
                    <a:cubicBezTo>
                      <a:pt x="936" y="750"/>
                      <a:pt x="1014" y="828"/>
                      <a:pt x="1014" y="924"/>
                    </a:cubicBezTo>
                    <a:cubicBezTo>
                      <a:pt x="1014" y="1020"/>
                      <a:pt x="936" y="1098"/>
                      <a:pt x="840" y="1098"/>
                    </a:cubicBezTo>
                    <a:cubicBezTo>
                      <a:pt x="744" y="1098"/>
                      <a:pt x="666" y="1020"/>
                      <a:pt x="666" y="924"/>
                    </a:cubicBezTo>
                    <a:close/>
                    <a:moveTo>
                      <a:pt x="726" y="693"/>
                    </a:moveTo>
                    <a:cubicBezTo>
                      <a:pt x="726" y="662"/>
                      <a:pt x="752" y="636"/>
                      <a:pt x="783" y="636"/>
                    </a:cubicBezTo>
                    <a:cubicBezTo>
                      <a:pt x="815" y="636"/>
                      <a:pt x="840" y="662"/>
                      <a:pt x="840" y="693"/>
                    </a:cubicBezTo>
                    <a:cubicBezTo>
                      <a:pt x="840" y="725"/>
                      <a:pt x="815" y="750"/>
                      <a:pt x="783" y="750"/>
                    </a:cubicBezTo>
                    <a:cubicBezTo>
                      <a:pt x="752" y="750"/>
                      <a:pt x="726" y="725"/>
                      <a:pt x="726" y="693"/>
                    </a:cubicBezTo>
                    <a:close/>
                    <a:moveTo>
                      <a:pt x="840" y="1234"/>
                    </a:moveTo>
                    <a:cubicBezTo>
                      <a:pt x="882" y="1234"/>
                      <a:pt x="916" y="1268"/>
                      <a:pt x="916" y="1310"/>
                    </a:cubicBezTo>
                    <a:cubicBezTo>
                      <a:pt x="916" y="1352"/>
                      <a:pt x="882" y="1386"/>
                      <a:pt x="840" y="1386"/>
                    </a:cubicBezTo>
                    <a:cubicBezTo>
                      <a:pt x="798" y="1386"/>
                      <a:pt x="764" y="1352"/>
                      <a:pt x="764" y="1310"/>
                    </a:cubicBezTo>
                    <a:cubicBezTo>
                      <a:pt x="764" y="1268"/>
                      <a:pt x="798" y="1234"/>
                      <a:pt x="840" y="1234"/>
                    </a:cubicBezTo>
                    <a:close/>
                    <a:moveTo>
                      <a:pt x="967" y="1447"/>
                    </a:moveTo>
                    <a:cubicBezTo>
                      <a:pt x="995" y="1447"/>
                      <a:pt x="1017" y="1470"/>
                      <a:pt x="1017" y="1498"/>
                    </a:cubicBezTo>
                    <a:cubicBezTo>
                      <a:pt x="1017" y="1526"/>
                      <a:pt x="995" y="1548"/>
                      <a:pt x="967" y="1548"/>
                    </a:cubicBezTo>
                    <a:cubicBezTo>
                      <a:pt x="939" y="1548"/>
                      <a:pt x="916" y="1526"/>
                      <a:pt x="916" y="1498"/>
                    </a:cubicBezTo>
                    <a:cubicBezTo>
                      <a:pt x="916" y="1470"/>
                      <a:pt x="939" y="1447"/>
                      <a:pt x="967" y="1447"/>
                    </a:cubicBezTo>
                    <a:close/>
                    <a:moveTo>
                      <a:pt x="960" y="1204"/>
                    </a:moveTo>
                    <a:cubicBezTo>
                      <a:pt x="960" y="1172"/>
                      <a:pt x="986" y="1147"/>
                      <a:pt x="1017" y="1147"/>
                    </a:cubicBezTo>
                    <a:cubicBezTo>
                      <a:pt x="1049" y="1147"/>
                      <a:pt x="1074" y="1172"/>
                      <a:pt x="1074" y="1204"/>
                    </a:cubicBezTo>
                    <a:cubicBezTo>
                      <a:pt x="1074" y="1235"/>
                      <a:pt x="1049" y="1260"/>
                      <a:pt x="1017" y="1260"/>
                    </a:cubicBezTo>
                    <a:cubicBezTo>
                      <a:pt x="986" y="1260"/>
                      <a:pt x="960" y="1235"/>
                      <a:pt x="960" y="1204"/>
                    </a:cubicBezTo>
                    <a:close/>
                    <a:moveTo>
                      <a:pt x="1150" y="1310"/>
                    </a:moveTo>
                    <a:cubicBezTo>
                      <a:pt x="1192" y="1310"/>
                      <a:pt x="1226" y="1344"/>
                      <a:pt x="1226" y="1386"/>
                    </a:cubicBezTo>
                    <a:cubicBezTo>
                      <a:pt x="1226" y="1428"/>
                      <a:pt x="1192" y="1462"/>
                      <a:pt x="1150" y="1462"/>
                    </a:cubicBezTo>
                    <a:cubicBezTo>
                      <a:pt x="1108" y="1462"/>
                      <a:pt x="1074" y="1428"/>
                      <a:pt x="1074" y="1386"/>
                    </a:cubicBezTo>
                    <a:cubicBezTo>
                      <a:pt x="1074" y="1344"/>
                      <a:pt x="1108" y="1310"/>
                      <a:pt x="1150" y="1310"/>
                    </a:cubicBezTo>
                    <a:close/>
                    <a:moveTo>
                      <a:pt x="1176" y="1174"/>
                    </a:moveTo>
                    <a:cubicBezTo>
                      <a:pt x="1134" y="1174"/>
                      <a:pt x="1100" y="1140"/>
                      <a:pt x="1100" y="1098"/>
                    </a:cubicBezTo>
                    <a:cubicBezTo>
                      <a:pt x="1100" y="1056"/>
                      <a:pt x="1134" y="1022"/>
                      <a:pt x="1176" y="1022"/>
                    </a:cubicBezTo>
                    <a:cubicBezTo>
                      <a:pt x="1218" y="1022"/>
                      <a:pt x="1252" y="1056"/>
                      <a:pt x="1252" y="1098"/>
                    </a:cubicBezTo>
                    <a:cubicBezTo>
                      <a:pt x="1252" y="1140"/>
                      <a:pt x="1218" y="1174"/>
                      <a:pt x="1176" y="1174"/>
                    </a:cubicBezTo>
                    <a:close/>
                    <a:moveTo>
                      <a:pt x="1308" y="1184"/>
                    </a:moveTo>
                    <a:cubicBezTo>
                      <a:pt x="1338" y="1184"/>
                      <a:pt x="1363" y="1209"/>
                      <a:pt x="1363" y="1239"/>
                    </a:cubicBezTo>
                    <a:cubicBezTo>
                      <a:pt x="1363" y="1270"/>
                      <a:pt x="1338" y="1295"/>
                      <a:pt x="1308" y="1295"/>
                    </a:cubicBezTo>
                    <a:cubicBezTo>
                      <a:pt x="1277" y="1295"/>
                      <a:pt x="1252" y="1270"/>
                      <a:pt x="1252" y="1239"/>
                    </a:cubicBezTo>
                    <a:cubicBezTo>
                      <a:pt x="1252" y="1209"/>
                      <a:pt x="1277" y="1184"/>
                      <a:pt x="1308" y="1184"/>
                    </a:cubicBezTo>
                    <a:close/>
                    <a:moveTo>
                      <a:pt x="1332" y="1101"/>
                    </a:moveTo>
                    <a:cubicBezTo>
                      <a:pt x="1332" y="1055"/>
                      <a:pt x="1370" y="1017"/>
                      <a:pt x="1416" y="1017"/>
                    </a:cubicBezTo>
                    <a:cubicBezTo>
                      <a:pt x="1462" y="1017"/>
                      <a:pt x="1499" y="1055"/>
                      <a:pt x="1499" y="1101"/>
                    </a:cubicBezTo>
                    <a:cubicBezTo>
                      <a:pt x="1499" y="1147"/>
                      <a:pt x="1462" y="1184"/>
                      <a:pt x="1416" y="1184"/>
                    </a:cubicBezTo>
                    <a:cubicBezTo>
                      <a:pt x="1370" y="1184"/>
                      <a:pt x="1332" y="1147"/>
                      <a:pt x="1332" y="1101"/>
                    </a:cubicBezTo>
                    <a:close/>
                    <a:moveTo>
                      <a:pt x="1505" y="1317"/>
                    </a:moveTo>
                    <a:cubicBezTo>
                      <a:pt x="1577" y="1317"/>
                      <a:pt x="1635" y="1375"/>
                      <a:pt x="1635" y="1447"/>
                    </a:cubicBezTo>
                    <a:cubicBezTo>
                      <a:pt x="1635" y="1519"/>
                      <a:pt x="1577" y="1577"/>
                      <a:pt x="1505" y="1577"/>
                    </a:cubicBezTo>
                    <a:cubicBezTo>
                      <a:pt x="1434" y="1577"/>
                      <a:pt x="1375" y="1519"/>
                      <a:pt x="1375" y="1447"/>
                    </a:cubicBezTo>
                    <a:cubicBezTo>
                      <a:pt x="1375" y="1375"/>
                      <a:pt x="1434" y="1317"/>
                      <a:pt x="1505" y="1317"/>
                    </a:cubicBezTo>
                    <a:close/>
                    <a:moveTo>
                      <a:pt x="1608" y="982"/>
                    </a:moveTo>
                    <a:cubicBezTo>
                      <a:pt x="1512" y="982"/>
                      <a:pt x="1434" y="904"/>
                      <a:pt x="1434" y="808"/>
                    </a:cubicBezTo>
                    <a:cubicBezTo>
                      <a:pt x="1434" y="712"/>
                      <a:pt x="1512" y="634"/>
                      <a:pt x="1608" y="634"/>
                    </a:cubicBezTo>
                    <a:cubicBezTo>
                      <a:pt x="1704" y="634"/>
                      <a:pt x="1782" y="712"/>
                      <a:pt x="1782" y="808"/>
                    </a:cubicBezTo>
                    <a:cubicBezTo>
                      <a:pt x="1782" y="904"/>
                      <a:pt x="1704" y="982"/>
                      <a:pt x="1608" y="982"/>
                    </a:cubicBezTo>
                    <a:close/>
                    <a:moveTo>
                      <a:pt x="1782" y="722"/>
                    </a:moveTo>
                    <a:cubicBezTo>
                      <a:pt x="1782" y="688"/>
                      <a:pt x="1810" y="660"/>
                      <a:pt x="1844" y="660"/>
                    </a:cubicBezTo>
                    <a:cubicBezTo>
                      <a:pt x="1878" y="660"/>
                      <a:pt x="1906" y="688"/>
                      <a:pt x="1906" y="722"/>
                    </a:cubicBezTo>
                    <a:cubicBezTo>
                      <a:pt x="1906" y="756"/>
                      <a:pt x="1878" y="784"/>
                      <a:pt x="1844" y="784"/>
                    </a:cubicBezTo>
                    <a:cubicBezTo>
                      <a:pt x="1810" y="784"/>
                      <a:pt x="1782" y="756"/>
                      <a:pt x="1782" y="722"/>
                    </a:cubicBezTo>
                    <a:close/>
                    <a:moveTo>
                      <a:pt x="1888" y="958"/>
                    </a:moveTo>
                    <a:cubicBezTo>
                      <a:pt x="1864" y="958"/>
                      <a:pt x="1845" y="939"/>
                      <a:pt x="1845" y="916"/>
                    </a:cubicBezTo>
                    <a:cubicBezTo>
                      <a:pt x="1845" y="892"/>
                      <a:pt x="1864" y="873"/>
                      <a:pt x="1888" y="873"/>
                    </a:cubicBezTo>
                    <a:cubicBezTo>
                      <a:pt x="1911" y="873"/>
                      <a:pt x="1930" y="892"/>
                      <a:pt x="1930" y="916"/>
                    </a:cubicBezTo>
                    <a:cubicBezTo>
                      <a:pt x="1930" y="939"/>
                      <a:pt x="1911" y="958"/>
                      <a:pt x="1888" y="958"/>
                    </a:cubicBezTo>
                    <a:close/>
                    <a:moveTo>
                      <a:pt x="1772" y="155"/>
                    </a:moveTo>
                    <a:cubicBezTo>
                      <a:pt x="1813" y="155"/>
                      <a:pt x="1846" y="188"/>
                      <a:pt x="1846" y="229"/>
                    </a:cubicBezTo>
                    <a:cubicBezTo>
                      <a:pt x="1846" y="269"/>
                      <a:pt x="1813" y="302"/>
                      <a:pt x="1772" y="302"/>
                    </a:cubicBezTo>
                    <a:cubicBezTo>
                      <a:pt x="1731" y="302"/>
                      <a:pt x="1698" y="269"/>
                      <a:pt x="1698" y="229"/>
                    </a:cubicBezTo>
                    <a:cubicBezTo>
                      <a:pt x="1698" y="188"/>
                      <a:pt x="1731" y="155"/>
                      <a:pt x="1772" y="155"/>
                    </a:cubicBezTo>
                    <a:close/>
                    <a:moveTo>
                      <a:pt x="1671" y="511"/>
                    </a:moveTo>
                    <a:cubicBezTo>
                      <a:pt x="1671" y="539"/>
                      <a:pt x="1649" y="560"/>
                      <a:pt x="1622" y="560"/>
                    </a:cubicBezTo>
                    <a:cubicBezTo>
                      <a:pt x="1595" y="560"/>
                      <a:pt x="1573" y="539"/>
                      <a:pt x="1573" y="511"/>
                    </a:cubicBezTo>
                    <a:cubicBezTo>
                      <a:pt x="1573" y="484"/>
                      <a:pt x="1595" y="462"/>
                      <a:pt x="1622" y="462"/>
                    </a:cubicBezTo>
                    <a:cubicBezTo>
                      <a:pt x="1649" y="462"/>
                      <a:pt x="1671" y="484"/>
                      <a:pt x="1671" y="511"/>
                    </a:cubicBezTo>
                    <a:close/>
                    <a:moveTo>
                      <a:pt x="1461" y="155"/>
                    </a:moveTo>
                    <a:cubicBezTo>
                      <a:pt x="1557" y="155"/>
                      <a:pt x="1635" y="233"/>
                      <a:pt x="1635" y="329"/>
                    </a:cubicBezTo>
                    <a:cubicBezTo>
                      <a:pt x="1635" y="425"/>
                      <a:pt x="1557" y="503"/>
                      <a:pt x="1461" y="503"/>
                    </a:cubicBezTo>
                    <a:cubicBezTo>
                      <a:pt x="1365" y="503"/>
                      <a:pt x="1287" y="425"/>
                      <a:pt x="1287" y="329"/>
                    </a:cubicBezTo>
                    <a:cubicBezTo>
                      <a:pt x="1287" y="233"/>
                      <a:pt x="1365" y="155"/>
                      <a:pt x="1461" y="155"/>
                    </a:cubicBezTo>
                    <a:close/>
                    <a:moveTo>
                      <a:pt x="1375" y="508"/>
                    </a:moveTo>
                    <a:cubicBezTo>
                      <a:pt x="1424" y="508"/>
                      <a:pt x="1463" y="547"/>
                      <a:pt x="1463" y="596"/>
                    </a:cubicBezTo>
                    <a:cubicBezTo>
                      <a:pt x="1463" y="645"/>
                      <a:pt x="1424" y="684"/>
                      <a:pt x="1375" y="684"/>
                    </a:cubicBezTo>
                    <a:cubicBezTo>
                      <a:pt x="1327" y="684"/>
                      <a:pt x="1287" y="645"/>
                      <a:pt x="1287" y="596"/>
                    </a:cubicBezTo>
                    <a:cubicBezTo>
                      <a:pt x="1287" y="547"/>
                      <a:pt x="1327" y="508"/>
                      <a:pt x="1375" y="508"/>
                    </a:cubicBezTo>
                    <a:close/>
                    <a:moveTo>
                      <a:pt x="1342" y="873"/>
                    </a:moveTo>
                    <a:cubicBezTo>
                      <a:pt x="1372" y="873"/>
                      <a:pt x="1396" y="898"/>
                      <a:pt x="1396" y="928"/>
                    </a:cubicBezTo>
                    <a:cubicBezTo>
                      <a:pt x="1396" y="958"/>
                      <a:pt x="1372" y="982"/>
                      <a:pt x="1342" y="982"/>
                    </a:cubicBezTo>
                    <a:cubicBezTo>
                      <a:pt x="1312" y="982"/>
                      <a:pt x="1287" y="958"/>
                      <a:pt x="1287" y="928"/>
                    </a:cubicBezTo>
                    <a:cubicBezTo>
                      <a:pt x="1287" y="898"/>
                      <a:pt x="1312" y="873"/>
                      <a:pt x="1342" y="873"/>
                    </a:cubicBezTo>
                    <a:close/>
                    <a:moveTo>
                      <a:pt x="1278" y="762"/>
                    </a:moveTo>
                    <a:cubicBezTo>
                      <a:pt x="1278" y="819"/>
                      <a:pt x="1232" y="864"/>
                      <a:pt x="1176" y="864"/>
                    </a:cubicBezTo>
                    <a:cubicBezTo>
                      <a:pt x="1120" y="864"/>
                      <a:pt x="1074" y="819"/>
                      <a:pt x="1074" y="762"/>
                    </a:cubicBezTo>
                    <a:cubicBezTo>
                      <a:pt x="1074" y="706"/>
                      <a:pt x="1120" y="660"/>
                      <a:pt x="1176" y="660"/>
                    </a:cubicBezTo>
                    <a:cubicBezTo>
                      <a:pt x="1232" y="660"/>
                      <a:pt x="1278" y="706"/>
                      <a:pt x="1278" y="762"/>
                    </a:cubicBezTo>
                    <a:close/>
                    <a:moveTo>
                      <a:pt x="1161" y="155"/>
                    </a:moveTo>
                    <a:cubicBezTo>
                      <a:pt x="1209" y="155"/>
                      <a:pt x="1248" y="194"/>
                      <a:pt x="1248" y="242"/>
                    </a:cubicBezTo>
                    <a:cubicBezTo>
                      <a:pt x="1248" y="290"/>
                      <a:pt x="1209" y="329"/>
                      <a:pt x="1161" y="329"/>
                    </a:cubicBezTo>
                    <a:cubicBezTo>
                      <a:pt x="1113" y="329"/>
                      <a:pt x="1074" y="290"/>
                      <a:pt x="1074" y="242"/>
                    </a:cubicBezTo>
                    <a:cubicBezTo>
                      <a:pt x="1074" y="194"/>
                      <a:pt x="1113" y="155"/>
                      <a:pt x="1161" y="155"/>
                    </a:cubicBezTo>
                    <a:close/>
                    <a:moveTo>
                      <a:pt x="900" y="288"/>
                    </a:moveTo>
                    <a:cubicBezTo>
                      <a:pt x="996" y="288"/>
                      <a:pt x="1074" y="366"/>
                      <a:pt x="1074" y="462"/>
                    </a:cubicBezTo>
                    <a:cubicBezTo>
                      <a:pt x="1074" y="558"/>
                      <a:pt x="996" y="636"/>
                      <a:pt x="900" y="636"/>
                    </a:cubicBezTo>
                    <a:cubicBezTo>
                      <a:pt x="804" y="636"/>
                      <a:pt x="726" y="558"/>
                      <a:pt x="726" y="462"/>
                    </a:cubicBezTo>
                    <a:cubicBezTo>
                      <a:pt x="726" y="366"/>
                      <a:pt x="804" y="288"/>
                      <a:pt x="900" y="288"/>
                    </a:cubicBezTo>
                    <a:close/>
                    <a:moveTo>
                      <a:pt x="667" y="108"/>
                    </a:moveTo>
                    <a:cubicBezTo>
                      <a:pt x="721" y="108"/>
                      <a:pt x="764" y="152"/>
                      <a:pt x="764" y="205"/>
                    </a:cubicBezTo>
                    <a:cubicBezTo>
                      <a:pt x="764" y="259"/>
                      <a:pt x="721" y="302"/>
                      <a:pt x="667" y="302"/>
                    </a:cubicBezTo>
                    <a:cubicBezTo>
                      <a:pt x="614" y="302"/>
                      <a:pt x="570" y="259"/>
                      <a:pt x="570" y="205"/>
                    </a:cubicBezTo>
                    <a:cubicBezTo>
                      <a:pt x="570" y="152"/>
                      <a:pt x="614" y="108"/>
                      <a:pt x="667" y="108"/>
                    </a:cubicBezTo>
                    <a:close/>
                    <a:moveTo>
                      <a:pt x="573" y="390"/>
                    </a:moveTo>
                    <a:cubicBezTo>
                      <a:pt x="594" y="390"/>
                      <a:pt x="611" y="407"/>
                      <a:pt x="611" y="428"/>
                    </a:cubicBezTo>
                    <a:cubicBezTo>
                      <a:pt x="611" y="449"/>
                      <a:pt x="594" y="466"/>
                      <a:pt x="573" y="466"/>
                    </a:cubicBezTo>
                    <a:cubicBezTo>
                      <a:pt x="552" y="466"/>
                      <a:pt x="535" y="449"/>
                      <a:pt x="535" y="428"/>
                    </a:cubicBezTo>
                    <a:cubicBezTo>
                      <a:pt x="535" y="407"/>
                      <a:pt x="552" y="390"/>
                      <a:pt x="573" y="390"/>
                    </a:cubicBezTo>
                    <a:close/>
                    <a:moveTo>
                      <a:pt x="535" y="560"/>
                    </a:moveTo>
                    <a:cubicBezTo>
                      <a:pt x="577" y="560"/>
                      <a:pt x="611" y="594"/>
                      <a:pt x="611" y="636"/>
                    </a:cubicBezTo>
                    <a:cubicBezTo>
                      <a:pt x="611" y="678"/>
                      <a:pt x="577" y="712"/>
                      <a:pt x="535" y="712"/>
                    </a:cubicBezTo>
                    <a:cubicBezTo>
                      <a:pt x="493" y="712"/>
                      <a:pt x="459" y="678"/>
                      <a:pt x="459" y="636"/>
                    </a:cubicBezTo>
                    <a:cubicBezTo>
                      <a:pt x="459" y="594"/>
                      <a:pt x="493" y="560"/>
                      <a:pt x="535" y="560"/>
                    </a:cubicBezTo>
                    <a:close/>
                    <a:moveTo>
                      <a:pt x="366" y="258"/>
                    </a:moveTo>
                    <a:cubicBezTo>
                      <a:pt x="423" y="258"/>
                      <a:pt x="468" y="304"/>
                      <a:pt x="468" y="360"/>
                    </a:cubicBezTo>
                    <a:cubicBezTo>
                      <a:pt x="468" y="417"/>
                      <a:pt x="423" y="462"/>
                      <a:pt x="366" y="462"/>
                    </a:cubicBezTo>
                    <a:cubicBezTo>
                      <a:pt x="310" y="462"/>
                      <a:pt x="264" y="417"/>
                      <a:pt x="264" y="360"/>
                    </a:cubicBezTo>
                    <a:cubicBezTo>
                      <a:pt x="264" y="304"/>
                      <a:pt x="310" y="258"/>
                      <a:pt x="366" y="258"/>
                    </a:cubicBezTo>
                    <a:close/>
                    <a:moveTo>
                      <a:pt x="280" y="560"/>
                    </a:moveTo>
                    <a:cubicBezTo>
                      <a:pt x="349" y="560"/>
                      <a:pt x="404" y="616"/>
                      <a:pt x="404" y="684"/>
                    </a:cubicBezTo>
                    <a:cubicBezTo>
                      <a:pt x="404" y="752"/>
                      <a:pt x="349" y="808"/>
                      <a:pt x="280" y="808"/>
                    </a:cubicBezTo>
                    <a:cubicBezTo>
                      <a:pt x="212" y="808"/>
                      <a:pt x="157" y="752"/>
                      <a:pt x="157" y="684"/>
                    </a:cubicBezTo>
                    <a:cubicBezTo>
                      <a:pt x="157" y="616"/>
                      <a:pt x="212" y="560"/>
                      <a:pt x="280" y="560"/>
                    </a:cubicBezTo>
                    <a:close/>
                    <a:moveTo>
                      <a:pt x="141" y="186"/>
                    </a:moveTo>
                    <a:cubicBezTo>
                      <a:pt x="170" y="186"/>
                      <a:pt x="192" y="209"/>
                      <a:pt x="192" y="237"/>
                    </a:cubicBezTo>
                    <a:cubicBezTo>
                      <a:pt x="192" y="266"/>
                      <a:pt x="170" y="288"/>
                      <a:pt x="141" y="288"/>
                    </a:cubicBezTo>
                    <a:cubicBezTo>
                      <a:pt x="113" y="288"/>
                      <a:pt x="90" y="266"/>
                      <a:pt x="90" y="237"/>
                    </a:cubicBezTo>
                    <a:cubicBezTo>
                      <a:pt x="90" y="209"/>
                      <a:pt x="113" y="186"/>
                      <a:pt x="141" y="186"/>
                    </a:cubicBezTo>
                    <a:close/>
                    <a:moveTo>
                      <a:pt x="120" y="390"/>
                    </a:moveTo>
                    <a:cubicBezTo>
                      <a:pt x="160" y="390"/>
                      <a:pt x="192" y="423"/>
                      <a:pt x="192" y="462"/>
                    </a:cubicBezTo>
                    <a:cubicBezTo>
                      <a:pt x="192" y="502"/>
                      <a:pt x="160" y="534"/>
                      <a:pt x="120" y="534"/>
                    </a:cubicBezTo>
                    <a:cubicBezTo>
                      <a:pt x="81" y="534"/>
                      <a:pt x="48" y="502"/>
                      <a:pt x="48" y="462"/>
                    </a:cubicBezTo>
                    <a:cubicBezTo>
                      <a:pt x="48" y="423"/>
                      <a:pt x="81" y="390"/>
                      <a:pt x="120" y="390"/>
                    </a:cubicBezTo>
                    <a:close/>
                    <a:moveTo>
                      <a:pt x="120" y="1174"/>
                    </a:moveTo>
                    <a:cubicBezTo>
                      <a:pt x="160" y="1174"/>
                      <a:pt x="192" y="1207"/>
                      <a:pt x="192" y="1246"/>
                    </a:cubicBezTo>
                    <a:cubicBezTo>
                      <a:pt x="192" y="1286"/>
                      <a:pt x="160" y="1318"/>
                      <a:pt x="120" y="1318"/>
                    </a:cubicBezTo>
                    <a:cubicBezTo>
                      <a:pt x="81" y="1318"/>
                      <a:pt x="48" y="1286"/>
                      <a:pt x="48" y="1246"/>
                    </a:cubicBezTo>
                    <a:cubicBezTo>
                      <a:pt x="48" y="1207"/>
                      <a:pt x="81" y="1174"/>
                      <a:pt x="120" y="1174"/>
                    </a:cubicBezTo>
                    <a:close/>
                    <a:moveTo>
                      <a:pt x="160" y="1884"/>
                    </a:moveTo>
                    <a:cubicBezTo>
                      <a:pt x="98" y="1884"/>
                      <a:pt x="48" y="1834"/>
                      <a:pt x="48" y="1773"/>
                    </a:cubicBezTo>
                    <a:cubicBezTo>
                      <a:pt x="48" y="1711"/>
                      <a:pt x="98" y="1661"/>
                      <a:pt x="160" y="1661"/>
                    </a:cubicBezTo>
                    <a:cubicBezTo>
                      <a:pt x="221" y="1661"/>
                      <a:pt x="271" y="1711"/>
                      <a:pt x="271" y="1773"/>
                    </a:cubicBezTo>
                    <a:cubicBezTo>
                      <a:pt x="271" y="1834"/>
                      <a:pt x="221" y="1884"/>
                      <a:pt x="160" y="1884"/>
                    </a:cubicBezTo>
                    <a:close/>
                    <a:moveTo>
                      <a:pt x="366" y="2049"/>
                    </a:moveTo>
                    <a:cubicBezTo>
                      <a:pt x="310" y="2049"/>
                      <a:pt x="264" y="2004"/>
                      <a:pt x="264" y="1947"/>
                    </a:cubicBezTo>
                    <a:cubicBezTo>
                      <a:pt x="264" y="1891"/>
                      <a:pt x="310" y="1845"/>
                      <a:pt x="366" y="1845"/>
                    </a:cubicBezTo>
                    <a:cubicBezTo>
                      <a:pt x="423" y="1845"/>
                      <a:pt x="468" y="1891"/>
                      <a:pt x="468" y="1947"/>
                    </a:cubicBezTo>
                    <a:cubicBezTo>
                      <a:pt x="468" y="2004"/>
                      <a:pt x="423" y="2049"/>
                      <a:pt x="366" y="2049"/>
                    </a:cubicBezTo>
                    <a:close/>
                    <a:moveTo>
                      <a:pt x="396" y="1717"/>
                    </a:moveTo>
                    <a:cubicBezTo>
                      <a:pt x="284" y="1717"/>
                      <a:pt x="192" y="1626"/>
                      <a:pt x="192" y="1514"/>
                    </a:cubicBezTo>
                    <a:cubicBezTo>
                      <a:pt x="192" y="1401"/>
                      <a:pt x="284" y="1310"/>
                      <a:pt x="396" y="1310"/>
                    </a:cubicBezTo>
                    <a:cubicBezTo>
                      <a:pt x="508" y="1310"/>
                      <a:pt x="599" y="1401"/>
                      <a:pt x="599" y="1514"/>
                    </a:cubicBezTo>
                    <a:cubicBezTo>
                      <a:pt x="599" y="1626"/>
                      <a:pt x="508" y="1717"/>
                      <a:pt x="396" y="1717"/>
                    </a:cubicBezTo>
                    <a:close/>
                    <a:moveTo>
                      <a:pt x="687" y="1962"/>
                    </a:moveTo>
                    <a:cubicBezTo>
                      <a:pt x="623" y="1962"/>
                      <a:pt x="570" y="1910"/>
                      <a:pt x="570" y="1845"/>
                    </a:cubicBezTo>
                    <a:cubicBezTo>
                      <a:pt x="570" y="1781"/>
                      <a:pt x="623" y="1728"/>
                      <a:pt x="687" y="1728"/>
                    </a:cubicBezTo>
                    <a:cubicBezTo>
                      <a:pt x="752" y="1728"/>
                      <a:pt x="804" y="1781"/>
                      <a:pt x="804" y="1845"/>
                    </a:cubicBezTo>
                    <a:cubicBezTo>
                      <a:pt x="804" y="1910"/>
                      <a:pt x="752" y="1962"/>
                      <a:pt x="687" y="1962"/>
                    </a:cubicBezTo>
                    <a:close/>
                    <a:moveTo>
                      <a:pt x="754" y="1661"/>
                    </a:moveTo>
                    <a:cubicBezTo>
                      <a:pt x="706" y="1661"/>
                      <a:pt x="667" y="1623"/>
                      <a:pt x="667" y="1575"/>
                    </a:cubicBezTo>
                    <a:cubicBezTo>
                      <a:pt x="667" y="1527"/>
                      <a:pt x="706" y="1488"/>
                      <a:pt x="754" y="1488"/>
                    </a:cubicBezTo>
                    <a:cubicBezTo>
                      <a:pt x="802" y="1488"/>
                      <a:pt x="840" y="1527"/>
                      <a:pt x="840" y="1575"/>
                    </a:cubicBezTo>
                    <a:cubicBezTo>
                      <a:pt x="840" y="1623"/>
                      <a:pt x="802" y="1661"/>
                      <a:pt x="754" y="1661"/>
                    </a:cubicBezTo>
                    <a:close/>
                    <a:moveTo>
                      <a:pt x="906" y="2058"/>
                    </a:moveTo>
                    <a:cubicBezTo>
                      <a:pt x="870" y="2058"/>
                      <a:pt x="840" y="2028"/>
                      <a:pt x="840" y="1992"/>
                    </a:cubicBezTo>
                    <a:cubicBezTo>
                      <a:pt x="840" y="1955"/>
                      <a:pt x="870" y="1925"/>
                      <a:pt x="906" y="1925"/>
                    </a:cubicBezTo>
                    <a:cubicBezTo>
                      <a:pt x="943" y="1925"/>
                      <a:pt x="973" y="1955"/>
                      <a:pt x="973" y="1992"/>
                    </a:cubicBezTo>
                    <a:cubicBezTo>
                      <a:pt x="973" y="2028"/>
                      <a:pt x="943" y="2058"/>
                      <a:pt x="906" y="2058"/>
                    </a:cubicBezTo>
                    <a:close/>
                    <a:moveTo>
                      <a:pt x="1014" y="1858"/>
                    </a:moveTo>
                    <a:cubicBezTo>
                      <a:pt x="943" y="1858"/>
                      <a:pt x="884" y="1800"/>
                      <a:pt x="884" y="1728"/>
                    </a:cubicBezTo>
                    <a:cubicBezTo>
                      <a:pt x="884" y="1657"/>
                      <a:pt x="943" y="1598"/>
                      <a:pt x="1014" y="1598"/>
                    </a:cubicBezTo>
                    <a:cubicBezTo>
                      <a:pt x="1086" y="1598"/>
                      <a:pt x="1144" y="1657"/>
                      <a:pt x="1144" y="1728"/>
                    </a:cubicBezTo>
                    <a:cubicBezTo>
                      <a:pt x="1144" y="1800"/>
                      <a:pt x="1086" y="1858"/>
                      <a:pt x="1014" y="1858"/>
                    </a:cubicBezTo>
                    <a:close/>
                    <a:moveTo>
                      <a:pt x="1231" y="2058"/>
                    </a:moveTo>
                    <a:cubicBezTo>
                      <a:pt x="1183" y="2058"/>
                      <a:pt x="1144" y="2019"/>
                      <a:pt x="1144" y="1971"/>
                    </a:cubicBezTo>
                    <a:cubicBezTo>
                      <a:pt x="1144" y="1923"/>
                      <a:pt x="1183" y="1884"/>
                      <a:pt x="1231" y="1884"/>
                    </a:cubicBezTo>
                    <a:cubicBezTo>
                      <a:pt x="1279" y="1884"/>
                      <a:pt x="1318" y="1923"/>
                      <a:pt x="1318" y="1971"/>
                    </a:cubicBezTo>
                    <a:cubicBezTo>
                      <a:pt x="1318" y="2019"/>
                      <a:pt x="1279" y="2058"/>
                      <a:pt x="1231" y="2058"/>
                    </a:cubicBezTo>
                    <a:close/>
                    <a:moveTo>
                      <a:pt x="1226" y="1606"/>
                    </a:moveTo>
                    <a:cubicBezTo>
                      <a:pt x="1226" y="1555"/>
                      <a:pt x="1267" y="1514"/>
                      <a:pt x="1318" y="1514"/>
                    </a:cubicBezTo>
                    <a:cubicBezTo>
                      <a:pt x="1369" y="1514"/>
                      <a:pt x="1411" y="1555"/>
                      <a:pt x="1411" y="1606"/>
                    </a:cubicBezTo>
                    <a:cubicBezTo>
                      <a:pt x="1411" y="1657"/>
                      <a:pt x="1369" y="1698"/>
                      <a:pt x="1318" y="1698"/>
                    </a:cubicBezTo>
                    <a:cubicBezTo>
                      <a:pt x="1267" y="1698"/>
                      <a:pt x="1226" y="1657"/>
                      <a:pt x="1226" y="1606"/>
                    </a:cubicBezTo>
                    <a:close/>
                    <a:moveTo>
                      <a:pt x="1416" y="1884"/>
                    </a:moveTo>
                    <a:cubicBezTo>
                      <a:pt x="1370" y="1884"/>
                      <a:pt x="1332" y="1847"/>
                      <a:pt x="1332" y="1801"/>
                    </a:cubicBezTo>
                    <a:cubicBezTo>
                      <a:pt x="1332" y="1755"/>
                      <a:pt x="1370" y="1717"/>
                      <a:pt x="1416" y="1717"/>
                    </a:cubicBezTo>
                    <a:cubicBezTo>
                      <a:pt x="1462" y="1717"/>
                      <a:pt x="1499" y="1755"/>
                      <a:pt x="1499" y="1801"/>
                    </a:cubicBezTo>
                    <a:cubicBezTo>
                      <a:pt x="1499" y="1847"/>
                      <a:pt x="1462" y="1884"/>
                      <a:pt x="1416" y="1884"/>
                    </a:cubicBezTo>
                    <a:close/>
                    <a:moveTo>
                      <a:pt x="1557" y="1764"/>
                    </a:moveTo>
                    <a:cubicBezTo>
                      <a:pt x="1528" y="1764"/>
                      <a:pt x="1505" y="1741"/>
                      <a:pt x="1505" y="1713"/>
                    </a:cubicBezTo>
                    <a:cubicBezTo>
                      <a:pt x="1505" y="1684"/>
                      <a:pt x="1528" y="1661"/>
                      <a:pt x="1557" y="1661"/>
                    </a:cubicBezTo>
                    <a:cubicBezTo>
                      <a:pt x="1585" y="1661"/>
                      <a:pt x="1608" y="1684"/>
                      <a:pt x="1608" y="1713"/>
                    </a:cubicBezTo>
                    <a:cubicBezTo>
                      <a:pt x="1608" y="1741"/>
                      <a:pt x="1585" y="1764"/>
                      <a:pt x="1557" y="1764"/>
                    </a:cubicBezTo>
                    <a:close/>
                    <a:moveTo>
                      <a:pt x="1740" y="2068"/>
                    </a:moveTo>
                    <a:cubicBezTo>
                      <a:pt x="1682" y="2068"/>
                      <a:pt x="1635" y="2021"/>
                      <a:pt x="1635" y="1963"/>
                    </a:cubicBezTo>
                    <a:cubicBezTo>
                      <a:pt x="1635" y="1905"/>
                      <a:pt x="1682" y="1858"/>
                      <a:pt x="1740" y="1858"/>
                    </a:cubicBezTo>
                    <a:cubicBezTo>
                      <a:pt x="1798" y="1858"/>
                      <a:pt x="1845" y="1905"/>
                      <a:pt x="1845" y="1963"/>
                    </a:cubicBezTo>
                    <a:cubicBezTo>
                      <a:pt x="1845" y="2021"/>
                      <a:pt x="1798" y="2068"/>
                      <a:pt x="1740" y="2068"/>
                    </a:cubicBezTo>
                    <a:close/>
                    <a:moveTo>
                      <a:pt x="1671" y="1632"/>
                    </a:moveTo>
                    <a:cubicBezTo>
                      <a:pt x="1671" y="1536"/>
                      <a:pt x="1749" y="1458"/>
                      <a:pt x="1845" y="1458"/>
                    </a:cubicBezTo>
                    <a:cubicBezTo>
                      <a:pt x="1942" y="1458"/>
                      <a:pt x="2020" y="1536"/>
                      <a:pt x="2020" y="1632"/>
                    </a:cubicBezTo>
                    <a:cubicBezTo>
                      <a:pt x="2020" y="1728"/>
                      <a:pt x="1942" y="1806"/>
                      <a:pt x="1845" y="1806"/>
                    </a:cubicBezTo>
                    <a:cubicBezTo>
                      <a:pt x="1749" y="1806"/>
                      <a:pt x="1671" y="1728"/>
                      <a:pt x="1671" y="1632"/>
                    </a:cubicBezTo>
                    <a:close/>
                    <a:moveTo>
                      <a:pt x="2000" y="2049"/>
                    </a:moveTo>
                    <a:cubicBezTo>
                      <a:pt x="1966" y="2049"/>
                      <a:pt x="1938" y="2022"/>
                      <a:pt x="1938" y="1987"/>
                    </a:cubicBezTo>
                    <a:cubicBezTo>
                      <a:pt x="1938" y="1953"/>
                      <a:pt x="1966" y="1925"/>
                      <a:pt x="2000" y="1925"/>
                    </a:cubicBezTo>
                    <a:cubicBezTo>
                      <a:pt x="2034" y="1925"/>
                      <a:pt x="2062" y="1953"/>
                      <a:pt x="2062" y="1987"/>
                    </a:cubicBezTo>
                    <a:cubicBezTo>
                      <a:pt x="2062" y="2022"/>
                      <a:pt x="2034" y="2049"/>
                      <a:pt x="2000" y="2049"/>
                    </a:cubicBezTo>
                    <a:close/>
                    <a:moveTo>
                      <a:pt x="1988" y="1379"/>
                    </a:moveTo>
                    <a:cubicBezTo>
                      <a:pt x="1988" y="1332"/>
                      <a:pt x="2026" y="1295"/>
                      <a:pt x="2072" y="1295"/>
                    </a:cubicBezTo>
                    <a:cubicBezTo>
                      <a:pt x="2118" y="1295"/>
                      <a:pt x="2156" y="1332"/>
                      <a:pt x="2156" y="1379"/>
                    </a:cubicBezTo>
                    <a:cubicBezTo>
                      <a:pt x="2156" y="1425"/>
                      <a:pt x="2118" y="1462"/>
                      <a:pt x="2072" y="1462"/>
                    </a:cubicBezTo>
                    <a:cubicBezTo>
                      <a:pt x="2026" y="1462"/>
                      <a:pt x="1988" y="1425"/>
                      <a:pt x="1988" y="1379"/>
                    </a:cubicBezTo>
                    <a:close/>
                    <a:moveTo>
                      <a:pt x="2180" y="1925"/>
                    </a:moveTo>
                    <a:cubicBezTo>
                      <a:pt x="2130" y="1925"/>
                      <a:pt x="2090" y="1885"/>
                      <a:pt x="2090" y="1836"/>
                    </a:cubicBezTo>
                    <a:cubicBezTo>
                      <a:pt x="2090" y="1786"/>
                      <a:pt x="2130" y="1746"/>
                      <a:pt x="2180" y="1746"/>
                    </a:cubicBezTo>
                    <a:cubicBezTo>
                      <a:pt x="2229" y="1746"/>
                      <a:pt x="2269" y="1786"/>
                      <a:pt x="2269" y="1836"/>
                    </a:cubicBezTo>
                    <a:cubicBezTo>
                      <a:pt x="2269" y="1885"/>
                      <a:pt x="2229" y="1925"/>
                      <a:pt x="2180" y="1925"/>
                    </a:cubicBezTo>
                    <a:close/>
                    <a:moveTo>
                      <a:pt x="2320" y="2049"/>
                    </a:moveTo>
                    <a:cubicBezTo>
                      <a:pt x="2292" y="2049"/>
                      <a:pt x="2269" y="2027"/>
                      <a:pt x="2269" y="1998"/>
                    </a:cubicBezTo>
                    <a:cubicBezTo>
                      <a:pt x="2269" y="1970"/>
                      <a:pt x="2292" y="1947"/>
                      <a:pt x="2320" y="1947"/>
                    </a:cubicBezTo>
                    <a:cubicBezTo>
                      <a:pt x="2348" y="1947"/>
                      <a:pt x="2371" y="1970"/>
                      <a:pt x="2371" y="1998"/>
                    </a:cubicBezTo>
                    <a:cubicBezTo>
                      <a:pt x="2371" y="2027"/>
                      <a:pt x="2348" y="2049"/>
                      <a:pt x="2320" y="2049"/>
                    </a:cubicBezTo>
                    <a:close/>
                    <a:moveTo>
                      <a:pt x="2319" y="1534"/>
                    </a:moveTo>
                    <a:cubicBezTo>
                      <a:pt x="2277" y="1534"/>
                      <a:pt x="2243" y="1500"/>
                      <a:pt x="2243" y="1458"/>
                    </a:cubicBezTo>
                    <a:cubicBezTo>
                      <a:pt x="2243" y="1416"/>
                      <a:pt x="2277" y="1382"/>
                      <a:pt x="2319" y="1382"/>
                    </a:cubicBezTo>
                    <a:cubicBezTo>
                      <a:pt x="2361" y="1382"/>
                      <a:pt x="2395" y="1416"/>
                      <a:pt x="2395" y="1458"/>
                    </a:cubicBezTo>
                    <a:cubicBezTo>
                      <a:pt x="2395" y="1500"/>
                      <a:pt x="2361" y="1534"/>
                      <a:pt x="2319" y="1534"/>
                    </a:cubicBezTo>
                    <a:close/>
                    <a:moveTo>
                      <a:pt x="2455" y="1925"/>
                    </a:moveTo>
                    <a:cubicBezTo>
                      <a:pt x="2422" y="1925"/>
                      <a:pt x="2395" y="1899"/>
                      <a:pt x="2395" y="1866"/>
                    </a:cubicBezTo>
                    <a:cubicBezTo>
                      <a:pt x="2395" y="1833"/>
                      <a:pt x="2422" y="1806"/>
                      <a:pt x="2455" y="1806"/>
                    </a:cubicBezTo>
                    <a:cubicBezTo>
                      <a:pt x="2488" y="1806"/>
                      <a:pt x="2514" y="1833"/>
                      <a:pt x="2514" y="1866"/>
                    </a:cubicBezTo>
                    <a:cubicBezTo>
                      <a:pt x="2514" y="1899"/>
                      <a:pt x="2488" y="1925"/>
                      <a:pt x="2455" y="1925"/>
                    </a:cubicBezTo>
                    <a:close/>
                    <a:moveTo>
                      <a:pt x="2477" y="1698"/>
                    </a:moveTo>
                    <a:cubicBezTo>
                      <a:pt x="2432" y="1698"/>
                      <a:pt x="2395" y="1662"/>
                      <a:pt x="2395" y="1616"/>
                    </a:cubicBezTo>
                    <a:cubicBezTo>
                      <a:pt x="2395" y="1571"/>
                      <a:pt x="2432" y="1534"/>
                      <a:pt x="2477" y="1534"/>
                    </a:cubicBezTo>
                    <a:cubicBezTo>
                      <a:pt x="2523" y="1534"/>
                      <a:pt x="2560" y="1571"/>
                      <a:pt x="2560" y="1616"/>
                    </a:cubicBezTo>
                    <a:cubicBezTo>
                      <a:pt x="2560" y="1662"/>
                      <a:pt x="2523" y="1698"/>
                      <a:pt x="2477" y="1698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217" name="Organigramme : Processus 216"/>
            <p:cNvSpPr/>
            <p:nvPr/>
          </p:nvSpPr>
          <p:spPr>
            <a:xfrm>
              <a:off x="7154403" y="1993651"/>
              <a:ext cx="1161597" cy="523102"/>
            </a:xfrm>
            <a:prstGeom prst="flowChartProcess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 anchorCtr="0">
              <a:noAutofit/>
            </a:bodyPr>
            <a:lstStyle/>
            <a:p>
              <a:pPr algn="ctr">
                <a:lnSpc>
                  <a:spcPts val="1467"/>
                </a:lnSpc>
              </a:pPr>
              <a:r>
                <a:rPr lang="fr-FR" sz="1467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70% </a:t>
              </a:r>
            </a:p>
            <a:p>
              <a:pPr algn="ctr">
                <a:lnSpc>
                  <a:spcPts val="1467"/>
                </a:lnSpc>
              </a:pPr>
              <a:r>
                <a:rPr lang="fr-FR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des granulats livrés à</a:t>
              </a:r>
            </a:p>
            <a:p>
              <a:pPr algn="ctr">
                <a:lnSpc>
                  <a:spcPts val="1467"/>
                </a:lnSpc>
              </a:pPr>
              <a:r>
                <a:rPr lang="fr-FR" sz="1467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25 €/t</a:t>
              </a:r>
            </a:p>
          </p:txBody>
        </p:sp>
        <p:sp>
          <p:nvSpPr>
            <p:cNvPr id="228" name="Rectangle à coins arrondis 3"/>
            <p:cNvSpPr/>
            <p:nvPr/>
          </p:nvSpPr>
          <p:spPr>
            <a:xfrm>
              <a:off x="7154403" y="1942079"/>
              <a:ext cx="1161597" cy="859627"/>
            </a:xfrm>
            <a:custGeom>
              <a:avLst/>
              <a:gdLst>
                <a:gd name="connsiteX0" fmla="*/ 0 w 864000"/>
                <a:gd name="connsiteY0" fmla="*/ 79263 h 1235130"/>
                <a:gd name="connsiteX1" fmla="*/ 79263 w 864000"/>
                <a:gd name="connsiteY1" fmla="*/ 0 h 1235130"/>
                <a:gd name="connsiteX2" fmla="*/ 784737 w 864000"/>
                <a:gd name="connsiteY2" fmla="*/ 0 h 1235130"/>
                <a:gd name="connsiteX3" fmla="*/ 864000 w 864000"/>
                <a:gd name="connsiteY3" fmla="*/ 79263 h 1235130"/>
                <a:gd name="connsiteX4" fmla="*/ 864000 w 864000"/>
                <a:gd name="connsiteY4" fmla="*/ 1155867 h 1235130"/>
                <a:gd name="connsiteX5" fmla="*/ 784737 w 864000"/>
                <a:gd name="connsiteY5" fmla="*/ 1235130 h 1235130"/>
                <a:gd name="connsiteX6" fmla="*/ 79263 w 864000"/>
                <a:gd name="connsiteY6" fmla="*/ 1235130 h 1235130"/>
                <a:gd name="connsiteX7" fmla="*/ 0 w 864000"/>
                <a:gd name="connsiteY7" fmla="*/ 1155867 h 1235130"/>
                <a:gd name="connsiteX8" fmla="*/ 0 w 864000"/>
                <a:gd name="connsiteY8" fmla="*/ 79263 h 1235130"/>
                <a:gd name="connsiteX0" fmla="*/ 784737 w 876177"/>
                <a:gd name="connsiteY0" fmla="*/ 0 h 1235130"/>
                <a:gd name="connsiteX1" fmla="*/ 864000 w 876177"/>
                <a:gd name="connsiteY1" fmla="*/ 79263 h 1235130"/>
                <a:gd name="connsiteX2" fmla="*/ 864000 w 876177"/>
                <a:gd name="connsiteY2" fmla="*/ 1155867 h 1235130"/>
                <a:gd name="connsiteX3" fmla="*/ 784737 w 876177"/>
                <a:gd name="connsiteY3" fmla="*/ 1235130 h 1235130"/>
                <a:gd name="connsiteX4" fmla="*/ 79263 w 876177"/>
                <a:gd name="connsiteY4" fmla="*/ 1235130 h 1235130"/>
                <a:gd name="connsiteX5" fmla="*/ 0 w 876177"/>
                <a:gd name="connsiteY5" fmla="*/ 1155867 h 1235130"/>
                <a:gd name="connsiteX6" fmla="*/ 0 w 876177"/>
                <a:gd name="connsiteY6" fmla="*/ 79263 h 1235130"/>
                <a:gd name="connsiteX7" fmla="*/ 79263 w 876177"/>
                <a:gd name="connsiteY7" fmla="*/ 0 h 1235130"/>
                <a:gd name="connsiteX8" fmla="*/ 876177 w 876177"/>
                <a:gd name="connsiteY8" fmla="*/ 91440 h 1235130"/>
                <a:gd name="connsiteX0" fmla="*/ 784737 w 876177"/>
                <a:gd name="connsiteY0" fmla="*/ 0 h 1235130"/>
                <a:gd name="connsiteX1" fmla="*/ 864000 w 876177"/>
                <a:gd name="connsiteY1" fmla="*/ 79263 h 1235130"/>
                <a:gd name="connsiteX2" fmla="*/ 864000 w 876177"/>
                <a:gd name="connsiteY2" fmla="*/ 1155867 h 1235130"/>
                <a:gd name="connsiteX3" fmla="*/ 784737 w 876177"/>
                <a:gd name="connsiteY3" fmla="*/ 1235130 h 1235130"/>
                <a:gd name="connsiteX4" fmla="*/ 79263 w 876177"/>
                <a:gd name="connsiteY4" fmla="*/ 1235130 h 1235130"/>
                <a:gd name="connsiteX5" fmla="*/ 0 w 876177"/>
                <a:gd name="connsiteY5" fmla="*/ 1155867 h 1235130"/>
                <a:gd name="connsiteX6" fmla="*/ 0 w 876177"/>
                <a:gd name="connsiteY6" fmla="*/ 79263 h 1235130"/>
                <a:gd name="connsiteX7" fmla="*/ 876177 w 876177"/>
                <a:gd name="connsiteY7" fmla="*/ 91440 h 1235130"/>
                <a:gd name="connsiteX0" fmla="*/ 784737 w 864000"/>
                <a:gd name="connsiteY0" fmla="*/ 0 h 1235130"/>
                <a:gd name="connsiteX1" fmla="*/ 864000 w 864000"/>
                <a:gd name="connsiteY1" fmla="*/ 79263 h 1235130"/>
                <a:gd name="connsiteX2" fmla="*/ 864000 w 864000"/>
                <a:gd name="connsiteY2" fmla="*/ 1155867 h 1235130"/>
                <a:gd name="connsiteX3" fmla="*/ 784737 w 864000"/>
                <a:gd name="connsiteY3" fmla="*/ 1235130 h 1235130"/>
                <a:gd name="connsiteX4" fmla="*/ 79263 w 864000"/>
                <a:gd name="connsiteY4" fmla="*/ 1235130 h 1235130"/>
                <a:gd name="connsiteX5" fmla="*/ 0 w 864000"/>
                <a:gd name="connsiteY5" fmla="*/ 1155867 h 1235130"/>
                <a:gd name="connsiteX6" fmla="*/ 0 w 864000"/>
                <a:gd name="connsiteY6" fmla="*/ 79263 h 1235130"/>
                <a:gd name="connsiteX0" fmla="*/ 864000 w 864000"/>
                <a:gd name="connsiteY0" fmla="*/ 0 h 1155867"/>
                <a:gd name="connsiteX1" fmla="*/ 864000 w 864000"/>
                <a:gd name="connsiteY1" fmla="*/ 1076604 h 1155867"/>
                <a:gd name="connsiteX2" fmla="*/ 784737 w 864000"/>
                <a:gd name="connsiteY2" fmla="*/ 1155867 h 1155867"/>
                <a:gd name="connsiteX3" fmla="*/ 79263 w 864000"/>
                <a:gd name="connsiteY3" fmla="*/ 1155867 h 1155867"/>
                <a:gd name="connsiteX4" fmla="*/ 0 w 864000"/>
                <a:gd name="connsiteY4" fmla="*/ 1076604 h 1155867"/>
                <a:gd name="connsiteX5" fmla="*/ 0 w 864000"/>
                <a:gd name="connsiteY5" fmla="*/ 0 h 1155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000" h="1155867">
                  <a:moveTo>
                    <a:pt x="864000" y="0"/>
                  </a:moveTo>
                  <a:lnTo>
                    <a:pt x="864000" y="1076604"/>
                  </a:lnTo>
                  <a:cubicBezTo>
                    <a:pt x="864000" y="1120380"/>
                    <a:pt x="828513" y="1155867"/>
                    <a:pt x="784737" y="1155867"/>
                  </a:cubicBezTo>
                  <a:lnTo>
                    <a:pt x="79263" y="1155867"/>
                  </a:lnTo>
                  <a:cubicBezTo>
                    <a:pt x="35487" y="1155867"/>
                    <a:pt x="0" y="1120380"/>
                    <a:pt x="0" y="1076604"/>
                  </a:cubicBez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230" name="Connecteur droit avec flèche 229"/>
          <p:cNvCxnSpPr>
            <a:stCxn id="211" idx="29"/>
            <a:endCxn id="170" idx="0"/>
          </p:cNvCxnSpPr>
          <p:nvPr/>
        </p:nvCxnSpPr>
        <p:spPr>
          <a:xfrm>
            <a:off x="7628547" y="2041443"/>
            <a:ext cx="1129349" cy="616759"/>
          </a:xfrm>
          <a:prstGeom prst="straightConnector1">
            <a:avLst/>
          </a:prstGeom>
          <a:ln w="38100">
            <a:solidFill>
              <a:srgbClr val="FFC000"/>
            </a:solidFill>
            <a:headEnd type="none" w="med" len="med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Connecteur droit avec flèche 230"/>
          <p:cNvCxnSpPr>
            <a:stCxn id="211" idx="29"/>
            <a:endCxn id="217" idx="0"/>
          </p:cNvCxnSpPr>
          <p:nvPr/>
        </p:nvCxnSpPr>
        <p:spPr>
          <a:xfrm>
            <a:off x="7628547" y="2041443"/>
            <a:ext cx="2648136" cy="616759"/>
          </a:xfrm>
          <a:prstGeom prst="straightConnector1">
            <a:avLst/>
          </a:prstGeom>
          <a:ln w="38100">
            <a:solidFill>
              <a:srgbClr val="FFC000"/>
            </a:solidFill>
            <a:headEnd type="none" w="med" len="med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" name="Rectangle 234"/>
          <p:cNvSpPr/>
          <p:nvPr/>
        </p:nvSpPr>
        <p:spPr>
          <a:xfrm>
            <a:off x="8171224" y="3945963"/>
            <a:ext cx="2916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Quelle économie? </a:t>
            </a:r>
          </a:p>
        </p:txBody>
      </p:sp>
      <p:grpSp>
        <p:nvGrpSpPr>
          <p:cNvPr id="242" name="Group 5"/>
          <p:cNvGrpSpPr>
            <a:grpSpLocks noChangeAspect="1"/>
          </p:cNvGrpSpPr>
          <p:nvPr/>
        </p:nvGrpSpPr>
        <p:grpSpPr bwMode="auto">
          <a:xfrm>
            <a:off x="1968000" y="6368808"/>
            <a:ext cx="842813" cy="464233"/>
            <a:chOff x="1897" y="1080"/>
            <a:chExt cx="1968" cy="1084"/>
          </a:xfrm>
        </p:grpSpPr>
        <p:sp>
          <p:nvSpPr>
            <p:cNvPr id="243" name="Freeform 6"/>
            <p:cNvSpPr>
              <a:spLocks/>
            </p:cNvSpPr>
            <p:nvPr/>
          </p:nvSpPr>
          <p:spPr bwMode="auto">
            <a:xfrm>
              <a:off x="1897" y="1192"/>
              <a:ext cx="162" cy="447"/>
            </a:xfrm>
            <a:custGeom>
              <a:avLst/>
              <a:gdLst>
                <a:gd name="T0" fmla="*/ 31 w 162"/>
                <a:gd name="T1" fmla="*/ 416 h 447"/>
                <a:gd name="T2" fmla="*/ 162 w 162"/>
                <a:gd name="T3" fmla="*/ 416 h 447"/>
                <a:gd name="T4" fmla="*/ 152 w 162"/>
                <a:gd name="T5" fmla="*/ 447 h 447"/>
                <a:gd name="T6" fmla="*/ 0 w 162"/>
                <a:gd name="T7" fmla="*/ 447 h 447"/>
                <a:gd name="T8" fmla="*/ 0 w 162"/>
                <a:gd name="T9" fmla="*/ 0 h 447"/>
                <a:gd name="T10" fmla="*/ 31 w 162"/>
                <a:gd name="T11" fmla="*/ 0 h 447"/>
                <a:gd name="T12" fmla="*/ 31 w 162"/>
                <a:gd name="T13" fmla="*/ 416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447">
                  <a:moveTo>
                    <a:pt x="31" y="416"/>
                  </a:moveTo>
                  <a:lnTo>
                    <a:pt x="162" y="416"/>
                  </a:lnTo>
                  <a:lnTo>
                    <a:pt x="152" y="447"/>
                  </a:lnTo>
                  <a:lnTo>
                    <a:pt x="0" y="447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416"/>
                  </a:ln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4" name="Freeform 7"/>
            <p:cNvSpPr>
              <a:spLocks noEditPoints="1"/>
            </p:cNvSpPr>
            <p:nvPr/>
          </p:nvSpPr>
          <p:spPr bwMode="auto">
            <a:xfrm>
              <a:off x="2070" y="1209"/>
              <a:ext cx="384" cy="430"/>
            </a:xfrm>
            <a:custGeom>
              <a:avLst/>
              <a:gdLst>
                <a:gd name="T0" fmla="*/ 384 w 384"/>
                <a:gd name="T1" fmla="*/ 430 h 430"/>
                <a:gd name="T2" fmla="*/ 351 w 384"/>
                <a:gd name="T3" fmla="*/ 430 h 430"/>
                <a:gd name="T4" fmla="*/ 282 w 384"/>
                <a:gd name="T5" fmla="*/ 287 h 430"/>
                <a:gd name="T6" fmla="*/ 83 w 384"/>
                <a:gd name="T7" fmla="*/ 287 h 430"/>
                <a:gd name="T8" fmla="*/ 31 w 384"/>
                <a:gd name="T9" fmla="*/ 430 h 430"/>
                <a:gd name="T10" fmla="*/ 0 w 384"/>
                <a:gd name="T11" fmla="*/ 430 h 430"/>
                <a:gd name="T12" fmla="*/ 152 w 384"/>
                <a:gd name="T13" fmla="*/ 0 h 430"/>
                <a:gd name="T14" fmla="*/ 181 w 384"/>
                <a:gd name="T15" fmla="*/ 0 h 430"/>
                <a:gd name="T16" fmla="*/ 384 w 384"/>
                <a:gd name="T17" fmla="*/ 430 h 430"/>
                <a:gd name="T18" fmla="*/ 273 w 384"/>
                <a:gd name="T19" fmla="*/ 259 h 430"/>
                <a:gd name="T20" fmla="*/ 166 w 384"/>
                <a:gd name="T21" fmla="*/ 50 h 430"/>
                <a:gd name="T22" fmla="*/ 93 w 384"/>
                <a:gd name="T23" fmla="*/ 259 h 430"/>
                <a:gd name="T24" fmla="*/ 273 w 384"/>
                <a:gd name="T25" fmla="*/ 25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4" h="430">
                  <a:moveTo>
                    <a:pt x="384" y="430"/>
                  </a:moveTo>
                  <a:lnTo>
                    <a:pt x="351" y="430"/>
                  </a:lnTo>
                  <a:lnTo>
                    <a:pt x="282" y="287"/>
                  </a:lnTo>
                  <a:lnTo>
                    <a:pt x="83" y="287"/>
                  </a:lnTo>
                  <a:lnTo>
                    <a:pt x="31" y="430"/>
                  </a:lnTo>
                  <a:lnTo>
                    <a:pt x="0" y="430"/>
                  </a:lnTo>
                  <a:lnTo>
                    <a:pt x="152" y="0"/>
                  </a:lnTo>
                  <a:lnTo>
                    <a:pt x="181" y="0"/>
                  </a:lnTo>
                  <a:lnTo>
                    <a:pt x="384" y="430"/>
                  </a:lnTo>
                  <a:close/>
                  <a:moveTo>
                    <a:pt x="273" y="259"/>
                  </a:moveTo>
                  <a:lnTo>
                    <a:pt x="166" y="50"/>
                  </a:lnTo>
                  <a:lnTo>
                    <a:pt x="93" y="259"/>
                  </a:lnTo>
                  <a:lnTo>
                    <a:pt x="273" y="259"/>
                  </a:ln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" name="Freeform 8"/>
            <p:cNvSpPr>
              <a:spLocks/>
            </p:cNvSpPr>
            <p:nvPr/>
          </p:nvSpPr>
          <p:spPr bwMode="auto">
            <a:xfrm>
              <a:off x="3232" y="1197"/>
              <a:ext cx="161" cy="442"/>
            </a:xfrm>
            <a:custGeom>
              <a:avLst/>
              <a:gdLst>
                <a:gd name="T0" fmla="*/ 31 w 161"/>
                <a:gd name="T1" fmla="*/ 411 h 442"/>
                <a:gd name="T2" fmla="*/ 161 w 161"/>
                <a:gd name="T3" fmla="*/ 411 h 442"/>
                <a:gd name="T4" fmla="*/ 161 w 161"/>
                <a:gd name="T5" fmla="*/ 442 h 442"/>
                <a:gd name="T6" fmla="*/ 0 w 161"/>
                <a:gd name="T7" fmla="*/ 442 h 442"/>
                <a:gd name="T8" fmla="*/ 0 w 161"/>
                <a:gd name="T9" fmla="*/ 0 h 442"/>
                <a:gd name="T10" fmla="*/ 31 w 161"/>
                <a:gd name="T11" fmla="*/ 0 h 442"/>
                <a:gd name="T12" fmla="*/ 31 w 161"/>
                <a:gd name="T13" fmla="*/ 411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442">
                  <a:moveTo>
                    <a:pt x="31" y="411"/>
                  </a:moveTo>
                  <a:lnTo>
                    <a:pt x="161" y="411"/>
                  </a:lnTo>
                  <a:lnTo>
                    <a:pt x="161" y="442"/>
                  </a:lnTo>
                  <a:lnTo>
                    <a:pt x="0" y="442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411"/>
                  </a:ln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" name="Freeform 9"/>
            <p:cNvSpPr>
              <a:spLocks/>
            </p:cNvSpPr>
            <p:nvPr/>
          </p:nvSpPr>
          <p:spPr bwMode="auto">
            <a:xfrm>
              <a:off x="3415" y="1197"/>
              <a:ext cx="215" cy="440"/>
            </a:xfrm>
            <a:custGeom>
              <a:avLst/>
              <a:gdLst>
                <a:gd name="T0" fmla="*/ 215 w 215"/>
                <a:gd name="T1" fmla="*/ 0 h 440"/>
                <a:gd name="T2" fmla="*/ 215 w 215"/>
                <a:gd name="T3" fmla="*/ 31 h 440"/>
                <a:gd name="T4" fmla="*/ 30 w 215"/>
                <a:gd name="T5" fmla="*/ 31 h 440"/>
                <a:gd name="T6" fmla="*/ 30 w 215"/>
                <a:gd name="T7" fmla="*/ 133 h 440"/>
                <a:gd name="T8" fmla="*/ 192 w 215"/>
                <a:gd name="T9" fmla="*/ 133 h 440"/>
                <a:gd name="T10" fmla="*/ 192 w 215"/>
                <a:gd name="T11" fmla="*/ 164 h 440"/>
                <a:gd name="T12" fmla="*/ 30 w 215"/>
                <a:gd name="T13" fmla="*/ 164 h 440"/>
                <a:gd name="T14" fmla="*/ 30 w 215"/>
                <a:gd name="T15" fmla="*/ 411 h 440"/>
                <a:gd name="T16" fmla="*/ 215 w 215"/>
                <a:gd name="T17" fmla="*/ 411 h 440"/>
                <a:gd name="T18" fmla="*/ 215 w 215"/>
                <a:gd name="T19" fmla="*/ 440 h 440"/>
                <a:gd name="T20" fmla="*/ 0 w 215"/>
                <a:gd name="T21" fmla="*/ 440 h 440"/>
                <a:gd name="T22" fmla="*/ 0 w 215"/>
                <a:gd name="T23" fmla="*/ 0 h 440"/>
                <a:gd name="T24" fmla="*/ 215 w 215"/>
                <a:gd name="T25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5" h="440">
                  <a:moveTo>
                    <a:pt x="215" y="0"/>
                  </a:moveTo>
                  <a:lnTo>
                    <a:pt x="215" y="31"/>
                  </a:lnTo>
                  <a:lnTo>
                    <a:pt x="30" y="31"/>
                  </a:lnTo>
                  <a:lnTo>
                    <a:pt x="30" y="133"/>
                  </a:lnTo>
                  <a:lnTo>
                    <a:pt x="192" y="133"/>
                  </a:lnTo>
                  <a:lnTo>
                    <a:pt x="192" y="164"/>
                  </a:lnTo>
                  <a:lnTo>
                    <a:pt x="30" y="164"/>
                  </a:lnTo>
                  <a:lnTo>
                    <a:pt x="30" y="411"/>
                  </a:lnTo>
                  <a:lnTo>
                    <a:pt x="215" y="411"/>
                  </a:lnTo>
                  <a:lnTo>
                    <a:pt x="215" y="440"/>
                  </a:lnTo>
                  <a:lnTo>
                    <a:pt x="0" y="440"/>
                  </a:lnTo>
                  <a:lnTo>
                    <a:pt x="0" y="0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7" name="Freeform 10"/>
            <p:cNvSpPr>
              <a:spLocks/>
            </p:cNvSpPr>
            <p:nvPr/>
          </p:nvSpPr>
          <p:spPr bwMode="auto">
            <a:xfrm>
              <a:off x="3652" y="1197"/>
              <a:ext cx="213" cy="442"/>
            </a:xfrm>
            <a:custGeom>
              <a:avLst/>
              <a:gdLst>
                <a:gd name="T0" fmla="*/ 213 w 213"/>
                <a:gd name="T1" fmla="*/ 0 h 442"/>
                <a:gd name="T2" fmla="*/ 213 w 213"/>
                <a:gd name="T3" fmla="*/ 31 h 442"/>
                <a:gd name="T4" fmla="*/ 30 w 213"/>
                <a:gd name="T5" fmla="*/ 31 h 442"/>
                <a:gd name="T6" fmla="*/ 30 w 213"/>
                <a:gd name="T7" fmla="*/ 135 h 442"/>
                <a:gd name="T8" fmla="*/ 192 w 213"/>
                <a:gd name="T9" fmla="*/ 135 h 442"/>
                <a:gd name="T10" fmla="*/ 192 w 213"/>
                <a:gd name="T11" fmla="*/ 164 h 442"/>
                <a:gd name="T12" fmla="*/ 30 w 213"/>
                <a:gd name="T13" fmla="*/ 164 h 442"/>
                <a:gd name="T14" fmla="*/ 30 w 213"/>
                <a:gd name="T15" fmla="*/ 411 h 442"/>
                <a:gd name="T16" fmla="*/ 211 w 213"/>
                <a:gd name="T17" fmla="*/ 411 h 442"/>
                <a:gd name="T18" fmla="*/ 211 w 213"/>
                <a:gd name="T19" fmla="*/ 442 h 442"/>
                <a:gd name="T20" fmla="*/ 0 w 213"/>
                <a:gd name="T21" fmla="*/ 442 h 442"/>
                <a:gd name="T22" fmla="*/ 0 w 213"/>
                <a:gd name="T23" fmla="*/ 0 h 442"/>
                <a:gd name="T24" fmla="*/ 213 w 213"/>
                <a:gd name="T25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3" h="442">
                  <a:moveTo>
                    <a:pt x="213" y="0"/>
                  </a:moveTo>
                  <a:lnTo>
                    <a:pt x="213" y="31"/>
                  </a:lnTo>
                  <a:lnTo>
                    <a:pt x="30" y="31"/>
                  </a:lnTo>
                  <a:lnTo>
                    <a:pt x="30" y="135"/>
                  </a:lnTo>
                  <a:lnTo>
                    <a:pt x="192" y="135"/>
                  </a:lnTo>
                  <a:lnTo>
                    <a:pt x="192" y="164"/>
                  </a:lnTo>
                  <a:lnTo>
                    <a:pt x="30" y="164"/>
                  </a:lnTo>
                  <a:lnTo>
                    <a:pt x="30" y="411"/>
                  </a:lnTo>
                  <a:lnTo>
                    <a:pt x="211" y="411"/>
                  </a:lnTo>
                  <a:lnTo>
                    <a:pt x="211" y="442"/>
                  </a:lnTo>
                  <a:lnTo>
                    <a:pt x="0" y="442"/>
                  </a:lnTo>
                  <a:lnTo>
                    <a:pt x="0" y="0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8" name="Freeform 11"/>
            <p:cNvSpPr>
              <a:spLocks/>
            </p:cNvSpPr>
            <p:nvPr/>
          </p:nvSpPr>
          <p:spPr bwMode="auto">
            <a:xfrm>
              <a:off x="3528" y="1128"/>
              <a:ext cx="69" cy="88"/>
            </a:xfrm>
            <a:custGeom>
              <a:avLst/>
              <a:gdLst>
                <a:gd name="T0" fmla="*/ 0 w 69"/>
                <a:gd name="T1" fmla="*/ 88 h 88"/>
                <a:gd name="T2" fmla="*/ 29 w 69"/>
                <a:gd name="T3" fmla="*/ 88 h 88"/>
                <a:gd name="T4" fmla="*/ 69 w 69"/>
                <a:gd name="T5" fmla="*/ 0 h 88"/>
                <a:gd name="T6" fmla="*/ 41 w 69"/>
                <a:gd name="T7" fmla="*/ 0 h 88"/>
                <a:gd name="T8" fmla="*/ 0 w 69"/>
                <a:gd name="T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88">
                  <a:moveTo>
                    <a:pt x="0" y="88"/>
                  </a:moveTo>
                  <a:lnTo>
                    <a:pt x="29" y="88"/>
                  </a:lnTo>
                  <a:lnTo>
                    <a:pt x="69" y="0"/>
                  </a:lnTo>
                  <a:lnTo>
                    <a:pt x="41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9" name="Freeform 12"/>
            <p:cNvSpPr>
              <a:spLocks/>
            </p:cNvSpPr>
            <p:nvPr/>
          </p:nvSpPr>
          <p:spPr bwMode="auto">
            <a:xfrm>
              <a:off x="3014" y="1197"/>
              <a:ext cx="28" cy="299"/>
            </a:xfrm>
            <a:custGeom>
              <a:avLst/>
              <a:gdLst>
                <a:gd name="T0" fmla="*/ 28 w 28"/>
                <a:gd name="T1" fmla="*/ 0 h 299"/>
                <a:gd name="T2" fmla="*/ 0 w 28"/>
                <a:gd name="T3" fmla="*/ 0 h 299"/>
                <a:gd name="T4" fmla="*/ 0 w 28"/>
                <a:gd name="T5" fmla="*/ 235 h 299"/>
                <a:gd name="T6" fmla="*/ 28 w 28"/>
                <a:gd name="T7" fmla="*/ 299 h 299"/>
                <a:gd name="T8" fmla="*/ 28 w 28"/>
                <a:gd name="T9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9">
                  <a:moveTo>
                    <a:pt x="28" y="0"/>
                  </a:moveTo>
                  <a:lnTo>
                    <a:pt x="0" y="0"/>
                  </a:lnTo>
                  <a:lnTo>
                    <a:pt x="0" y="235"/>
                  </a:lnTo>
                  <a:lnTo>
                    <a:pt x="28" y="29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0" name="Freeform 13"/>
            <p:cNvSpPr>
              <a:spLocks/>
            </p:cNvSpPr>
            <p:nvPr/>
          </p:nvSpPr>
          <p:spPr bwMode="auto">
            <a:xfrm>
              <a:off x="3097" y="1608"/>
              <a:ext cx="114" cy="31"/>
            </a:xfrm>
            <a:custGeom>
              <a:avLst/>
              <a:gdLst>
                <a:gd name="T0" fmla="*/ 114 w 114"/>
                <a:gd name="T1" fmla="*/ 0 h 31"/>
                <a:gd name="T2" fmla="*/ 0 w 114"/>
                <a:gd name="T3" fmla="*/ 0 h 31"/>
                <a:gd name="T4" fmla="*/ 14 w 114"/>
                <a:gd name="T5" fmla="*/ 31 h 31"/>
                <a:gd name="T6" fmla="*/ 114 w 114"/>
                <a:gd name="T7" fmla="*/ 31 h 31"/>
                <a:gd name="T8" fmla="*/ 114 w 114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1">
                  <a:moveTo>
                    <a:pt x="114" y="0"/>
                  </a:moveTo>
                  <a:lnTo>
                    <a:pt x="0" y="0"/>
                  </a:lnTo>
                  <a:lnTo>
                    <a:pt x="14" y="31"/>
                  </a:lnTo>
                  <a:lnTo>
                    <a:pt x="114" y="3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1" name="Freeform 14"/>
            <p:cNvSpPr>
              <a:spLocks/>
            </p:cNvSpPr>
            <p:nvPr/>
          </p:nvSpPr>
          <p:spPr bwMode="auto">
            <a:xfrm>
              <a:off x="2272" y="1080"/>
              <a:ext cx="284" cy="557"/>
            </a:xfrm>
            <a:custGeom>
              <a:avLst/>
              <a:gdLst>
                <a:gd name="T0" fmla="*/ 28 w 284"/>
                <a:gd name="T1" fmla="*/ 0 h 557"/>
                <a:gd name="T2" fmla="*/ 0 w 284"/>
                <a:gd name="T3" fmla="*/ 0 h 557"/>
                <a:gd name="T4" fmla="*/ 263 w 284"/>
                <a:gd name="T5" fmla="*/ 557 h 557"/>
                <a:gd name="T6" fmla="*/ 277 w 284"/>
                <a:gd name="T7" fmla="*/ 557 h 557"/>
                <a:gd name="T8" fmla="*/ 284 w 284"/>
                <a:gd name="T9" fmla="*/ 542 h 557"/>
                <a:gd name="T10" fmla="*/ 28 w 284"/>
                <a:gd name="T11" fmla="*/ 0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4" h="557">
                  <a:moveTo>
                    <a:pt x="28" y="0"/>
                  </a:moveTo>
                  <a:lnTo>
                    <a:pt x="0" y="0"/>
                  </a:lnTo>
                  <a:lnTo>
                    <a:pt x="263" y="557"/>
                  </a:lnTo>
                  <a:lnTo>
                    <a:pt x="277" y="557"/>
                  </a:lnTo>
                  <a:lnTo>
                    <a:pt x="284" y="54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ACCF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2" name="Freeform 15"/>
            <p:cNvSpPr>
              <a:spLocks/>
            </p:cNvSpPr>
            <p:nvPr/>
          </p:nvSpPr>
          <p:spPr bwMode="auto">
            <a:xfrm>
              <a:off x="2322" y="1080"/>
              <a:ext cx="258" cy="519"/>
            </a:xfrm>
            <a:custGeom>
              <a:avLst/>
              <a:gdLst>
                <a:gd name="T0" fmla="*/ 28 w 258"/>
                <a:gd name="T1" fmla="*/ 0 h 519"/>
                <a:gd name="T2" fmla="*/ 0 w 258"/>
                <a:gd name="T3" fmla="*/ 0 h 519"/>
                <a:gd name="T4" fmla="*/ 244 w 258"/>
                <a:gd name="T5" fmla="*/ 519 h 519"/>
                <a:gd name="T6" fmla="*/ 258 w 258"/>
                <a:gd name="T7" fmla="*/ 488 h 519"/>
                <a:gd name="T8" fmla="*/ 28 w 258"/>
                <a:gd name="T9" fmla="*/ 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519">
                  <a:moveTo>
                    <a:pt x="28" y="0"/>
                  </a:moveTo>
                  <a:lnTo>
                    <a:pt x="0" y="0"/>
                  </a:lnTo>
                  <a:lnTo>
                    <a:pt x="244" y="519"/>
                  </a:lnTo>
                  <a:lnTo>
                    <a:pt x="258" y="48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ACCF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3" name="Freeform 16"/>
            <p:cNvSpPr>
              <a:spLocks/>
            </p:cNvSpPr>
            <p:nvPr/>
          </p:nvSpPr>
          <p:spPr bwMode="auto">
            <a:xfrm>
              <a:off x="2374" y="1080"/>
              <a:ext cx="230" cy="464"/>
            </a:xfrm>
            <a:custGeom>
              <a:avLst/>
              <a:gdLst>
                <a:gd name="T0" fmla="*/ 28 w 230"/>
                <a:gd name="T1" fmla="*/ 0 h 464"/>
                <a:gd name="T2" fmla="*/ 0 w 230"/>
                <a:gd name="T3" fmla="*/ 0 h 464"/>
                <a:gd name="T4" fmla="*/ 216 w 230"/>
                <a:gd name="T5" fmla="*/ 464 h 464"/>
                <a:gd name="T6" fmla="*/ 230 w 230"/>
                <a:gd name="T7" fmla="*/ 431 h 464"/>
                <a:gd name="T8" fmla="*/ 28 w 230"/>
                <a:gd name="T9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464">
                  <a:moveTo>
                    <a:pt x="28" y="0"/>
                  </a:moveTo>
                  <a:lnTo>
                    <a:pt x="0" y="0"/>
                  </a:lnTo>
                  <a:lnTo>
                    <a:pt x="216" y="464"/>
                  </a:lnTo>
                  <a:lnTo>
                    <a:pt x="230" y="43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ACCF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4" name="Freeform 17"/>
            <p:cNvSpPr>
              <a:spLocks/>
            </p:cNvSpPr>
            <p:nvPr/>
          </p:nvSpPr>
          <p:spPr bwMode="auto">
            <a:xfrm>
              <a:off x="2549" y="1622"/>
              <a:ext cx="14" cy="15"/>
            </a:xfrm>
            <a:custGeom>
              <a:avLst/>
              <a:gdLst>
                <a:gd name="T0" fmla="*/ 7 w 14"/>
                <a:gd name="T1" fmla="*/ 0 h 15"/>
                <a:gd name="T2" fmla="*/ 0 w 14"/>
                <a:gd name="T3" fmla="*/ 15 h 15"/>
                <a:gd name="T4" fmla="*/ 14 w 14"/>
                <a:gd name="T5" fmla="*/ 15 h 15"/>
                <a:gd name="T6" fmla="*/ 7 w 14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lnTo>
                    <a:pt x="0" y="15"/>
                  </a:lnTo>
                  <a:lnTo>
                    <a:pt x="14" y="1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5" name="Freeform 18"/>
            <p:cNvSpPr>
              <a:spLocks/>
            </p:cNvSpPr>
            <p:nvPr/>
          </p:nvSpPr>
          <p:spPr bwMode="auto">
            <a:xfrm>
              <a:off x="2829" y="1233"/>
              <a:ext cx="465" cy="931"/>
            </a:xfrm>
            <a:custGeom>
              <a:avLst/>
              <a:gdLst>
                <a:gd name="T0" fmla="*/ 436 w 465"/>
                <a:gd name="T1" fmla="*/ 931 h 931"/>
                <a:gd name="T2" fmla="*/ 465 w 465"/>
                <a:gd name="T3" fmla="*/ 931 h 931"/>
                <a:gd name="T4" fmla="*/ 14 w 465"/>
                <a:gd name="T5" fmla="*/ 0 h 931"/>
                <a:gd name="T6" fmla="*/ 0 w 465"/>
                <a:gd name="T7" fmla="*/ 30 h 931"/>
                <a:gd name="T8" fmla="*/ 436 w 465"/>
                <a:gd name="T9" fmla="*/ 931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5" h="931">
                  <a:moveTo>
                    <a:pt x="436" y="931"/>
                  </a:moveTo>
                  <a:lnTo>
                    <a:pt x="465" y="931"/>
                  </a:lnTo>
                  <a:lnTo>
                    <a:pt x="14" y="0"/>
                  </a:lnTo>
                  <a:lnTo>
                    <a:pt x="0" y="30"/>
                  </a:lnTo>
                  <a:lnTo>
                    <a:pt x="436" y="931"/>
                  </a:lnTo>
                  <a:close/>
                </a:path>
              </a:pathLst>
            </a:custGeom>
            <a:solidFill>
              <a:srgbClr val="8700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6" name="Freeform 19"/>
            <p:cNvSpPr>
              <a:spLocks/>
            </p:cNvSpPr>
            <p:nvPr/>
          </p:nvSpPr>
          <p:spPr bwMode="auto">
            <a:xfrm>
              <a:off x="2853" y="1197"/>
              <a:ext cx="493" cy="967"/>
            </a:xfrm>
            <a:custGeom>
              <a:avLst/>
              <a:gdLst>
                <a:gd name="T0" fmla="*/ 464 w 493"/>
                <a:gd name="T1" fmla="*/ 967 h 967"/>
                <a:gd name="T2" fmla="*/ 493 w 493"/>
                <a:gd name="T3" fmla="*/ 967 h 967"/>
                <a:gd name="T4" fmla="*/ 23 w 493"/>
                <a:gd name="T5" fmla="*/ 0 h 967"/>
                <a:gd name="T6" fmla="*/ 7 w 493"/>
                <a:gd name="T7" fmla="*/ 0 h 967"/>
                <a:gd name="T8" fmla="*/ 0 w 493"/>
                <a:gd name="T9" fmla="*/ 12 h 967"/>
                <a:gd name="T10" fmla="*/ 464 w 493"/>
                <a:gd name="T11" fmla="*/ 967 h 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3" h="967">
                  <a:moveTo>
                    <a:pt x="464" y="967"/>
                  </a:moveTo>
                  <a:lnTo>
                    <a:pt x="493" y="967"/>
                  </a:lnTo>
                  <a:lnTo>
                    <a:pt x="23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464" y="967"/>
                  </a:lnTo>
                  <a:close/>
                </a:path>
              </a:pathLst>
            </a:custGeom>
            <a:solidFill>
              <a:srgbClr val="8700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7" name="Freeform 20"/>
            <p:cNvSpPr>
              <a:spLocks/>
            </p:cNvSpPr>
            <p:nvPr/>
          </p:nvSpPr>
          <p:spPr bwMode="auto">
            <a:xfrm>
              <a:off x="2760" y="1287"/>
              <a:ext cx="481" cy="877"/>
            </a:xfrm>
            <a:custGeom>
              <a:avLst/>
              <a:gdLst>
                <a:gd name="T0" fmla="*/ 481 w 481"/>
                <a:gd name="T1" fmla="*/ 877 h 877"/>
                <a:gd name="T2" fmla="*/ 59 w 481"/>
                <a:gd name="T3" fmla="*/ 0 h 877"/>
                <a:gd name="T4" fmla="*/ 48 w 481"/>
                <a:gd name="T5" fmla="*/ 26 h 877"/>
                <a:gd name="T6" fmla="*/ 43 w 481"/>
                <a:gd name="T7" fmla="*/ 24 h 877"/>
                <a:gd name="T8" fmla="*/ 119 w 481"/>
                <a:gd name="T9" fmla="*/ 181 h 877"/>
                <a:gd name="T10" fmla="*/ 5 w 481"/>
                <a:gd name="T11" fmla="*/ 181 h 877"/>
                <a:gd name="T12" fmla="*/ 0 w 481"/>
                <a:gd name="T13" fmla="*/ 193 h 877"/>
                <a:gd name="T14" fmla="*/ 124 w 481"/>
                <a:gd name="T15" fmla="*/ 193 h 877"/>
                <a:gd name="T16" fmla="*/ 453 w 481"/>
                <a:gd name="T17" fmla="*/ 877 h 877"/>
                <a:gd name="T18" fmla="*/ 481 w 481"/>
                <a:gd name="T19" fmla="*/ 877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1" h="877">
                  <a:moveTo>
                    <a:pt x="481" y="877"/>
                  </a:moveTo>
                  <a:lnTo>
                    <a:pt x="59" y="0"/>
                  </a:lnTo>
                  <a:lnTo>
                    <a:pt x="48" y="26"/>
                  </a:lnTo>
                  <a:lnTo>
                    <a:pt x="43" y="24"/>
                  </a:lnTo>
                  <a:lnTo>
                    <a:pt x="119" y="181"/>
                  </a:lnTo>
                  <a:lnTo>
                    <a:pt x="5" y="181"/>
                  </a:lnTo>
                  <a:lnTo>
                    <a:pt x="0" y="193"/>
                  </a:lnTo>
                  <a:lnTo>
                    <a:pt x="124" y="193"/>
                  </a:lnTo>
                  <a:lnTo>
                    <a:pt x="453" y="877"/>
                  </a:lnTo>
                  <a:lnTo>
                    <a:pt x="481" y="877"/>
                  </a:lnTo>
                  <a:close/>
                </a:path>
              </a:pathLst>
            </a:custGeom>
            <a:solidFill>
              <a:srgbClr val="8700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8" name="Freeform 21"/>
            <p:cNvSpPr>
              <a:spLocks/>
            </p:cNvSpPr>
            <p:nvPr/>
          </p:nvSpPr>
          <p:spPr bwMode="auto">
            <a:xfrm>
              <a:off x="2635" y="1197"/>
              <a:ext cx="239" cy="440"/>
            </a:xfrm>
            <a:custGeom>
              <a:avLst/>
              <a:gdLst>
                <a:gd name="T0" fmla="*/ 0 w 239"/>
                <a:gd name="T1" fmla="*/ 440 h 440"/>
                <a:gd name="T2" fmla="*/ 28 w 239"/>
                <a:gd name="T3" fmla="*/ 440 h 440"/>
                <a:gd name="T4" fmla="*/ 239 w 239"/>
                <a:gd name="T5" fmla="*/ 0 h 440"/>
                <a:gd name="T6" fmla="*/ 211 w 239"/>
                <a:gd name="T7" fmla="*/ 0 h 440"/>
                <a:gd name="T8" fmla="*/ 0 w 239"/>
                <a:gd name="T9" fmla="*/ 44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440">
                  <a:moveTo>
                    <a:pt x="0" y="440"/>
                  </a:moveTo>
                  <a:lnTo>
                    <a:pt x="28" y="440"/>
                  </a:lnTo>
                  <a:lnTo>
                    <a:pt x="239" y="0"/>
                  </a:lnTo>
                  <a:lnTo>
                    <a:pt x="211" y="0"/>
                  </a:lnTo>
                  <a:lnTo>
                    <a:pt x="0" y="440"/>
                  </a:lnTo>
                  <a:close/>
                </a:path>
              </a:pathLst>
            </a:custGeom>
            <a:solidFill>
              <a:srgbClr val="00A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9" name="Freeform 22"/>
            <p:cNvSpPr>
              <a:spLocks/>
            </p:cNvSpPr>
            <p:nvPr/>
          </p:nvSpPr>
          <p:spPr bwMode="auto">
            <a:xfrm>
              <a:off x="2585" y="1197"/>
              <a:ext cx="239" cy="440"/>
            </a:xfrm>
            <a:custGeom>
              <a:avLst/>
              <a:gdLst>
                <a:gd name="T0" fmla="*/ 0 w 239"/>
                <a:gd name="T1" fmla="*/ 440 h 440"/>
                <a:gd name="T2" fmla="*/ 28 w 239"/>
                <a:gd name="T3" fmla="*/ 440 h 440"/>
                <a:gd name="T4" fmla="*/ 239 w 239"/>
                <a:gd name="T5" fmla="*/ 0 h 440"/>
                <a:gd name="T6" fmla="*/ 211 w 239"/>
                <a:gd name="T7" fmla="*/ 0 h 440"/>
                <a:gd name="T8" fmla="*/ 0 w 239"/>
                <a:gd name="T9" fmla="*/ 44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440">
                  <a:moveTo>
                    <a:pt x="0" y="440"/>
                  </a:moveTo>
                  <a:lnTo>
                    <a:pt x="28" y="440"/>
                  </a:lnTo>
                  <a:lnTo>
                    <a:pt x="239" y="0"/>
                  </a:lnTo>
                  <a:lnTo>
                    <a:pt x="211" y="0"/>
                  </a:lnTo>
                  <a:lnTo>
                    <a:pt x="0" y="440"/>
                  </a:lnTo>
                  <a:close/>
                </a:path>
              </a:pathLst>
            </a:custGeom>
            <a:solidFill>
              <a:srgbClr val="00A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0" name="Freeform 23"/>
            <p:cNvSpPr>
              <a:spLocks/>
            </p:cNvSpPr>
            <p:nvPr/>
          </p:nvSpPr>
          <p:spPr bwMode="auto">
            <a:xfrm>
              <a:off x="2535" y="1197"/>
              <a:ext cx="239" cy="440"/>
            </a:xfrm>
            <a:custGeom>
              <a:avLst/>
              <a:gdLst>
                <a:gd name="T0" fmla="*/ 0 w 239"/>
                <a:gd name="T1" fmla="*/ 440 h 440"/>
                <a:gd name="T2" fmla="*/ 28 w 239"/>
                <a:gd name="T3" fmla="*/ 440 h 440"/>
                <a:gd name="T4" fmla="*/ 239 w 239"/>
                <a:gd name="T5" fmla="*/ 0 h 440"/>
                <a:gd name="T6" fmla="*/ 211 w 239"/>
                <a:gd name="T7" fmla="*/ 0 h 440"/>
                <a:gd name="T8" fmla="*/ 0 w 239"/>
                <a:gd name="T9" fmla="*/ 44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440">
                  <a:moveTo>
                    <a:pt x="0" y="440"/>
                  </a:moveTo>
                  <a:lnTo>
                    <a:pt x="28" y="440"/>
                  </a:lnTo>
                  <a:lnTo>
                    <a:pt x="239" y="0"/>
                  </a:lnTo>
                  <a:lnTo>
                    <a:pt x="211" y="0"/>
                  </a:lnTo>
                  <a:lnTo>
                    <a:pt x="0" y="440"/>
                  </a:lnTo>
                  <a:close/>
                </a:path>
              </a:pathLst>
            </a:custGeom>
            <a:solidFill>
              <a:srgbClr val="00A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1" name="Freeform 24"/>
            <p:cNvSpPr>
              <a:spLocks noEditPoints="1"/>
            </p:cNvSpPr>
            <p:nvPr/>
          </p:nvSpPr>
          <p:spPr bwMode="auto">
            <a:xfrm>
              <a:off x="2322" y="2022"/>
              <a:ext cx="794" cy="76"/>
            </a:xfrm>
            <a:custGeom>
              <a:avLst/>
              <a:gdLst>
                <a:gd name="T0" fmla="*/ 335 w 335"/>
                <a:gd name="T1" fmla="*/ 31 h 32"/>
                <a:gd name="T2" fmla="*/ 323 w 335"/>
                <a:gd name="T3" fmla="*/ 16 h 32"/>
                <a:gd name="T4" fmla="*/ 323 w 335"/>
                <a:gd name="T5" fmla="*/ 15 h 32"/>
                <a:gd name="T6" fmla="*/ 335 w 335"/>
                <a:gd name="T7" fmla="*/ 2 h 32"/>
                <a:gd name="T8" fmla="*/ 302 w 335"/>
                <a:gd name="T9" fmla="*/ 2 h 32"/>
                <a:gd name="T10" fmla="*/ 312 w 335"/>
                <a:gd name="T11" fmla="*/ 29 h 32"/>
                <a:gd name="T12" fmla="*/ 283 w 335"/>
                <a:gd name="T13" fmla="*/ 3 h 32"/>
                <a:gd name="T14" fmla="*/ 273 w 335"/>
                <a:gd name="T15" fmla="*/ 31 h 32"/>
                <a:gd name="T16" fmla="*/ 291 w 335"/>
                <a:gd name="T17" fmla="*/ 31 h 32"/>
                <a:gd name="T18" fmla="*/ 277 w 335"/>
                <a:gd name="T19" fmla="*/ 20 h 32"/>
                <a:gd name="T20" fmla="*/ 277 w 335"/>
                <a:gd name="T21" fmla="*/ 20 h 32"/>
                <a:gd name="T22" fmla="*/ 258 w 335"/>
                <a:gd name="T23" fmla="*/ 3 h 32"/>
                <a:gd name="T24" fmla="*/ 245 w 335"/>
                <a:gd name="T25" fmla="*/ 31 h 32"/>
                <a:gd name="T26" fmla="*/ 252 w 335"/>
                <a:gd name="T27" fmla="*/ 17 h 32"/>
                <a:gd name="T28" fmla="*/ 254 w 335"/>
                <a:gd name="T29" fmla="*/ 17 h 32"/>
                <a:gd name="T30" fmla="*/ 247 w 335"/>
                <a:gd name="T31" fmla="*/ 4 h 32"/>
                <a:gd name="T32" fmla="*/ 259 w 335"/>
                <a:gd name="T33" fmla="*/ 10 h 32"/>
                <a:gd name="T34" fmla="*/ 252 w 335"/>
                <a:gd name="T35" fmla="*/ 15 h 32"/>
                <a:gd name="T36" fmla="*/ 219 w 335"/>
                <a:gd name="T37" fmla="*/ 2 h 32"/>
                <a:gd name="T38" fmla="*/ 227 w 335"/>
                <a:gd name="T39" fmla="*/ 31 h 32"/>
                <a:gd name="T40" fmla="*/ 236 w 335"/>
                <a:gd name="T41" fmla="*/ 4 h 32"/>
                <a:gd name="T42" fmla="*/ 208 w 335"/>
                <a:gd name="T43" fmla="*/ 27 h 32"/>
                <a:gd name="T44" fmla="*/ 188 w 335"/>
                <a:gd name="T45" fmla="*/ 31 h 32"/>
                <a:gd name="T46" fmla="*/ 210 w 335"/>
                <a:gd name="T47" fmla="*/ 3 h 32"/>
                <a:gd name="T48" fmla="*/ 163 w 335"/>
                <a:gd name="T49" fmla="*/ 31 h 32"/>
                <a:gd name="T50" fmla="*/ 165 w 335"/>
                <a:gd name="T51" fmla="*/ 29 h 32"/>
                <a:gd name="T52" fmla="*/ 175 w 335"/>
                <a:gd name="T53" fmla="*/ 15 h 32"/>
                <a:gd name="T54" fmla="*/ 177 w 335"/>
                <a:gd name="T55" fmla="*/ 4 h 32"/>
                <a:gd name="T56" fmla="*/ 137 w 335"/>
                <a:gd name="T57" fmla="*/ 2 h 32"/>
                <a:gd name="T58" fmla="*/ 129 w 335"/>
                <a:gd name="T59" fmla="*/ 25 h 32"/>
                <a:gd name="T60" fmla="*/ 152 w 335"/>
                <a:gd name="T61" fmla="*/ 23 h 32"/>
                <a:gd name="T62" fmla="*/ 129 w 335"/>
                <a:gd name="T63" fmla="*/ 20 h 32"/>
                <a:gd name="T64" fmla="*/ 152 w 335"/>
                <a:gd name="T65" fmla="*/ 10 h 32"/>
                <a:gd name="T66" fmla="*/ 117 w 335"/>
                <a:gd name="T67" fmla="*/ 18 h 32"/>
                <a:gd name="T68" fmla="*/ 117 w 335"/>
                <a:gd name="T69" fmla="*/ 20 h 32"/>
                <a:gd name="T70" fmla="*/ 77 w 335"/>
                <a:gd name="T71" fmla="*/ 4 h 32"/>
                <a:gd name="T72" fmla="*/ 88 w 335"/>
                <a:gd name="T73" fmla="*/ 30 h 32"/>
                <a:gd name="T74" fmla="*/ 87 w 335"/>
                <a:gd name="T75" fmla="*/ 29 h 32"/>
                <a:gd name="T76" fmla="*/ 74 w 335"/>
                <a:gd name="T77" fmla="*/ 9 h 32"/>
                <a:gd name="T78" fmla="*/ 97 w 335"/>
                <a:gd name="T79" fmla="*/ 9 h 32"/>
                <a:gd name="T80" fmla="*/ 62 w 335"/>
                <a:gd name="T81" fmla="*/ 6 h 32"/>
                <a:gd name="T82" fmla="*/ 47 w 335"/>
                <a:gd name="T83" fmla="*/ 2 h 32"/>
                <a:gd name="T84" fmla="*/ 49 w 335"/>
                <a:gd name="T85" fmla="*/ 17 h 32"/>
                <a:gd name="T86" fmla="*/ 65 w 335"/>
                <a:gd name="T87" fmla="*/ 31 h 32"/>
                <a:gd name="T88" fmla="*/ 49 w 335"/>
                <a:gd name="T89" fmla="*/ 15 h 32"/>
                <a:gd name="T90" fmla="*/ 59 w 335"/>
                <a:gd name="T91" fmla="*/ 5 h 32"/>
                <a:gd name="T92" fmla="*/ 57 w 335"/>
                <a:gd name="T93" fmla="*/ 15 h 32"/>
                <a:gd name="T94" fmla="*/ 28 w 335"/>
                <a:gd name="T95" fmla="*/ 3 h 32"/>
                <a:gd name="T96" fmla="*/ 19 w 335"/>
                <a:gd name="T97" fmla="*/ 31 h 32"/>
                <a:gd name="T98" fmla="*/ 36 w 335"/>
                <a:gd name="T99" fmla="*/ 31 h 32"/>
                <a:gd name="T100" fmla="*/ 23 w 335"/>
                <a:gd name="T101" fmla="*/ 20 h 32"/>
                <a:gd name="T102" fmla="*/ 23 w 335"/>
                <a:gd name="T103" fmla="*/ 20 h 32"/>
                <a:gd name="T104" fmla="*/ 2 w 335"/>
                <a:gd name="T105" fmla="*/ 31 h 32"/>
                <a:gd name="T106" fmla="*/ 10 w 335"/>
                <a:gd name="T107" fmla="*/ 17 h 32"/>
                <a:gd name="T108" fmla="*/ 14 w 335"/>
                <a:gd name="T109" fmla="*/ 3 h 32"/>
                <a:gd name="T110" fmla="*/ 2 w 335"/>
                <a:gd name="T111" fmla="*/ 15 h 32"/>
                <a:gd name="T112" fmla="*/ 12 w 335"/>
                <a:gd name="T113" fmla="*/ 5 h 32"/>
                <a:gd name="T114" fmla="*/ 7 w 335"/>
                <a:gd name="T115" fmla="*/ 1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35" h="32">
                  <a:moveTo>
                    <a:pt x="321" y="2"/>
                  </a:moveTo>
                  <a:cubicBezTo>
                    <a:pt x="321" y="31"/>
                    <a:pt x="321" y="31"/>
                    <a:pt x="321" y="31"/>
                  </a:cubicBezTo>
                  <a:cubicBezTo>
                    <a:pt x="335" y="31"/>
                    <a:pt x="335" y="31"/>
                    <a:pt x="335" y="31"/>
                  </a:cubicBezTo>
                  <a:cubicBezTo>
                    <a:pt x="335" y="29"/>
                    <a:pt x="335" y="29"/>
                    <a:pt x="335" y="29"/>
                  </a:cubicBezTo>
                  <a:cubicBezTo>
                    <a:pt x="323" y="29"/>
                    <a:pt x="323" y="29"/>
                    <a:pt x="323" y="29"/>
                  </a:cubicBezTo>
                  <a:cubicBezTo>
                    <a:pt x="323" y="16"/>
                    <a:pt x="323" y="16"/>
                    <a:pt x="323" y="16"/>
                  </a:cubicBezTo>
                  <a:cubicBezTo>
                    <a:pt x="334" y="16"/>
                    <a:pt x="334" y="16"/>
                    <a:pt x="334" y="16"/>
                  </a:cubicBezTo>
                  <a:cubicBezTo>
                    <a:pt x="334" y="15"/>
                    <a:pt x="334" y="15"/>
                    <a:pt x="334" y="15"/>
                  </a:cubicBezTo>
                  <a:cubicBezTo>
                    <a:pt x="323" y="15"/>
                    <a:pt x="323" y="15"/>
                    <a:pt x="323" y="15"/>
                  </a:cubicBezTo>
                  <a:cubicBezTo>
                    <a:pt x="323" y="4"/>
                    <a:pt x="323" y="4"/>
                    <a:pt x="323" y="4"/>
                  </a:cubicBezTo>
                  <a:cubicBezTo>
                    <a:pt x="335" y="4"/>
                    <a:pt x="335" y="4"/>
                    <a:pt x="335" y="4"/>
                  </a:cubicBezTo>
                  <a:cubicBezTo>
                    <a:pt x="335" y="2"/>
                    <a:pt x="335" y="2"/>
                    <a:pt x="335" y="2"/>
                  </a:cubicBezTo>
                  <a:lnTo>
                    <a:pt x="321" y="2"/>
                  </a:lnTo>
                  <a:close/>
                  <a:moveTo>
                    <a:pt x="304" y="2"/>
                  </a:moveTo>
                  <a:cubicBezTo>
                    <a:pt x="302" y="2"/>
                    <a:pt x="302" y="2"/>
                    <a:pt x="302" y="2"/>
                  </a:cubicBezTo>
                  <a:cubicBezTo>
                    <a:pt x="302" y="31"/>
                    <a:pt x="302" y="31"/>
                    <a:pt x="302" y="31"/>
                  </a:cubicBezTo>
                  <a:cubicBezTo>
                    <a:pt x="312" y="31"/>
                    <a:pt x="312" y="31"/>
                    <a:pt x="312" y="31"/>
                  </a:cubicBezTo>
                  <a:cubicBezTo>
                    <a:pt x="312" y="29"/>
                    <a:pt x="312" y="29"/>
                    <a:pt x="312" y="29"/>
                  </a:cubicBezTo>
                  <a:cubicBezTo>
                    <a:pt x="304" y="29"/>
                    <a:pt x="304" y="29"/>
                    <a:pt x="304" y="29"/>
                  </a:cubicBezTo>
                  <a:lnTo>
                    <a:pt x="304" y="2"/>
                  </a:lnTo>
                  <a:close/>
                  <a:moveTo>
                    <a:pt x="283" y="3"/>
                  </a:moveTo>
                  <a:cubicBezTo>
                    <a:pt x="281" y="3"/>
                    <a:pt x="281" y="3"/>
                    <a:pt x="281" y="3"/>
                  </a:cubicBezTo>
                  <a:cubicBezTo>
                    <a:pt x="271" y="31"/>
                    <a:pt x="271" y="31"/>
                    <a:pt x="271" y="31"/>
                  </a:cubicBezTo>
                  <a:cubicBezTo>
                    <a:pt x="273" y="31"/>
                    <a:pt x="273" y="31"/>
                    <a:pt x="273" y="31"/>
                  </a:cubicBezTo>
                  <a:cubicBezTo>
                    <a:pt x="276" y="21"/>
                    <a:pt x="276" y="21"/>
                    <a:pt x="276" y="21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91" y="31"/>
                    <a:pt x="291" y="31"/>
                    <a:pt x="291" y="31"/>
                  </a:cubicBezTo>
                  <a:cubicBezTo>
                    <a:pt x="293" y="31"/>
                    <a:pt x="293" y="31"/>
                    <a:pt x="293" y="31"/>
                  </a:cubicBezTo>
                  <a:lnTo>
                    <a:pt x="283" y="3"/>
                  </a:lnTo>
                  <a:close/>
                  <a:moveTo>
                    <a:pt x="277" y="20"/>
                  </a:moveTo>
                  <a:cubicBezTo>
                    <a:pt x="282" y="6"/>
                    <a:pt x="282" y="6"/>
                    <a:pt x="282" y="6"/>
                  </a:cubicBezTo>
                  <a:cubicBezTo>
                    <a:pt x="287" y="20"/>
                    <a:pt x="287" y="20"/>
                    <a:pt x="287" y="20"/>
                  </a:cubicBezTo>
                  <a:lnTo>
                    <a:pt x="277" y="20"/>
                  </a:lnTo>
                  <a:close/>
                  <a:moveTo>
                    <a:pt x="261" y="10"/>
                  </a:moveTo>
                  <a:cubicBezTo>
                    <a:pt x="261" y="8"/>
                    <a:pt x="261" y="7"/>
                    <a:pt x="261" y="6"/>
                  </a:cubicBezTo>
                  <a:cubicBezTo>
                    <a:pt x="260" y="5"/>
                    <a:pt x="259" y="4"/>
                    <a:pt x="258" y="3"/>
                  </a:cubicBezTo>
                  <a:cubicBezTo>
                    <a:pt x="256" y="2"/>
                    <a:pt x="255" y="2"/>
                    <a:pt x="252" y="2"/>
                  </a:cubicBezTo>
                  <a:cubicBezTo>
                    <a:pt x="245" y="2"/>
                    <a:pt x="245" y="2"/>
                    <a:pt x="245" y="2"/>
                  </a:cubicBezTo>
                  <a:cubicBezTo>
                    <a:pt x="245" y="31"/>
                    <a:pt x="245" y="31"/>
                    <a:pt x="245" y="31"/>
                  </a:cubicBezTo>
                  <a:cubicBezTo>
                    <a:pt x="247" y="31"/>
                    <a:pt x="247" y="31"/>
                    <a:pt x="247" y="31"/>
                  </a:cubicBezTo>
                  <a:cubicBezTo>
                    <a:pt x="247" y="17"/>
                    <a:pt x="247" y="17"/>
                    <a:pt x="247" y="17"/>
                  </a:cubicBezTo>
                  <a:cubicBezTo>
                    <a:pt x="252" y="17"/>
                    <a:pt x="252" y="17"/>
                    <a:pt x="252" y="17"/>
                  </a:cubicBezTo>
                  <a:cubicBezTo>
                    <a:pt x="261" y="31"/>
                    <a:pt x="261" y="31"/>
                    <a:pt x="261" y="31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54" y="17"/>
                    <a:pt x="254" y="17"/>
                    <a:pt x="254" y="17"/>
                  </a:cubicBezTo>
                  <a:cubicBezTo>
                    <a:pt x="258" y="17"/>
                    <a:pt x="261" y="14"/>
                    <a:pt x="261" y="10"/>
                  </a:cubicBezTo>
                  <a:moveTo>
                    <a:pt x="247" y="15"/>
                  </a:moveTo>
                  <a:cubicBezTo>
                    <a:pt x="247" y="4"/>
                    <a:pt x="247" y="4"/>
                    <a:pt x="247" y="4"/>
                  </a:cubicBezTo>
                  <a:cubicBezTo>
                    <a:pt x="252" y="4"/>
                    <a:pt x="252" y="4"/>
                    <a:pt x="252" y="4"/>
                  </a:cubicBezTo>
                  <a:cubicBezTo>
                    <a:pt x="254" y="4"/>
                    <a:pt x="256" y="4"/>
                    <a:pt x="257" y="5"/>
                  </a:cubicBezTo>
                  <a:cubicBezTo>
                    <a:pt x="258" y="6"/>
                    <a:pt x="259" y="8"/>
                    <a:pt x="259" y="10"/>
                  </a:cubicBezTo>
                  <a:cubicBezTo>
                    <a:pt x="259" y="12"/>
                    <a:pt x="258" y="13"/>
                    <a:pt x="257" y="14"/>
                  </a:cubicBezTo>
                  <a:cubicBezTo>
                    <a:pt x="256" y="15"/>
                    <a:pt x="256" y="15"/>
                    <a:pt x="255" y="15"/>
                  </a:cubicBezTo>
                  <a:cubicBezTo>
                    <a:pt x="254" y="15"/>
                    <a:pt x="253" y="15"/>
                    <a:pt x="252" y="15"/>
                  </a:cubicBezTo>
                  <a:lnTo>
                    <a:pt x="247" y="15"/>
                  </a:lnTo>
                  <a:close/>
                  <a:moveTo>
                    <a:pt x="236" y="2"/>
                  </a:moveTo>
                  <a:cubicBezTo>
                    <a:pt x="219" y="2"/>
                    <a:pt x="219" y="2"/>
                    <a:pt x="219" y="2"/>
                  </a:cubicBezTo>
                  <a:cubicBezTo>
                    <a:pt x="219" y="4"/>
                    <a:pt x="219" y="4"/>
                    <a:pt x="219" y="4"/>
                  </a:cubicBezTo>
                  <a:cubicBezTo>
                    <a:pt x="227" y="4"/>
                    <a:pt x="227" y="4"/>
                    <a:pt x="227" y="4"/>
                  </a:cubicBezTo>
                  <a:cubicBezTo>
                    <a:pt x="227" y="31"/>
                    <a:pt x="227" y="31"/>
                    <a:pt x="227" y="31"/>
                  </a:cubicBezTo>
                  <a:cubicBezTo>
                    <a:pt x="229" y="31"/>
                    <a:pt x="229" y="31"/>
                    <a:pt x="229" y="31"/>
                  </a:cubicBezTo>
                  <a:cubicBezTo>
                    <a:pt x="229" y="4"/>
                    <a:pt x="229" y="4"/>
                    <a:pt x="229" y="4"/>
                  </a:cubicBezTo>
                  <a:cubicBezTo>
                    <a:pt x="236" y="4"/>
                    <a:pt x="236" y="4"/>
                    <a:pt x="236" y="4"/>
                  </a:cubicBezTo>
                  <a:lnTo>
                    <a:pt x="236" y="2"/>
                  </a:lnTo>
                  <a:close/>
                  <a:moveTo>
                    <a:pt x="208" y="3"/>
                  </a:moveTo>
                  <a:cubicBezTo>
                    <a:pt x="208" y="27"/>
                    <a:pt x="208" y="27"/>
                    <a:pt x="208" y="27"/>
                  </a:cubicBezTo>
                  <a:cubicBezTo>
                    <a:pt x="201" y="19"/>
                    <a:pt x="193" y="10"/>
                    <a:pt x="186" y="2"/>
                  </a:cubicBezTo>
                  <a:cubicBezTo>
                    <a:pt x="186" y="31"/>
                    <a:pt x="186" y="31"/>
                    <a:pt x="186" y="31"/>
                  </a:cubicBezTo>
                  <a:cubicBezTo>
                    <a:pt x="188" y="31"/>
                    <a:pt x="188" y="31"/>
                    <a:pt x="188" y="31"/>
                  </a:cubicBezTo>
                  <a:cubicBezTo>
                    <a:pt x="188" y="7"/>
                    <a:pt x="188" y="7"/>
                    <a:pt x="188" y="7"/>
                  </a:cubicBezTo>
                  <a:cubicBezTo>
                    <a:pt x="195" y="15"/>
                    <a:pt x="203" y="24"/>
                    <a:pt x="210" y="32"/>
                  </a:cubicBezTo>
                  <a:cubicBezTo>
                    <a:pt x="210" y="3"/>
                    <a:pt x="210" y="3"/>
                    <a:pt x="210" y="3"/>
                  </a:cubicBezTo>
                  <a:lnTo>
                    <a:pt x="208" y="3"/>
                  </a:lnTo>
                  <a:close/>
                  <a:moveTo>
                    <a:pt x="163" y="2"/>
                  </a:moveTo>
                  <a:cubicBezTo>
                    <a:pt x="163" y="31"/>
                    <a:pt x="163" y="31"/>
                    <a:pt x="163" y="31"/>
                  </a:cubicBezTo>
                  <a:cubicBezTo>
                    <a:pt x="176" y="31"/>
                    <a:pt x="176" y="31"/>
                    <a:pt x="176" y="31"/>
                  </a:cubicBezTo>
                  <a:cubicBezTo>
                    <a:pt x="176" y="29"/>
                    <a:pt x="176" y="29"/>
                    <a:pt x="176" y="29"/>
                  </a:cubicBezTo>
                  <a:cubicBezTo>
                    <a:pt x="165" y="29"/>
                    <a:pt x="165" y="29"/>
                    <a:pt x="165" y="29"/>
                  </a:cubicBezTo>
                  <a:cubicBezTo>
                    <a:pt x="165" y="16"/>
                    <a:pt x="165" y="16"/>
                    <a:pt x="165" y="16"/>
                  </a:cubicBezTo>
                  <a:cubicBezTo>
                    <a:pt x="175" y="16"/>
                    <a:pt x="175" y="16"/>
                    <a:pt x="175" y="16"/>
                  </a:cubicBezTo>
                  <a:cubicBezTo>
                    <a:pt x="175" y="15"/>
                    <a:pt x="175" y="15"/>
                    <a:pt x="175" y="15"/>
                  </a:cubicBezTo>
                  <a:cubicBezTo>
                    <a:pt x="165" y="15"/>
                    <a:pt x="165" y="15"/>
                    <a:pt x="165" y="15"/>
                  </a:cubicBezTo>
                  <a:cubicBezTo>
                    <a:pt x="165" y="4"/>
                    <a:pt x="165" y="4"/>
                    <a:pt x="165" y="4"/>
                  </a:cubicBezTo>
                  <a:cubicBezTo>
                    <a:pt x="177" y="4"/>
                    <a:pt x="177" y="4"/>
                    <a:pt x="177" y="4"/>
                  </a:cubicBezTo>
                  <a:cubicBezTo>
                    <a:pt x="177" y="2"/>
                    <a:pt x="177" y="2"/>
                    <a:pt x="177" y="2"/>
                  </a:cubicBezTo>
                  <a:lnTo>
                    <a:pt x="163" y="2"/>
                  </a:lnTo>
                  <a:close/>
                  <a:moveTo>
                    <a:pt x="137" y="2"/>
                  </a:moveTo>
                  <a:cubicBezTo>
                    <a:pt x="136" y="3"/>
                    <a:pt x="135" y="3"/>
                    <a:pt x="134" y="4"/>
                  </a:cubicBezTo>
                  <a:cubicBezTo>
                    <a:pt x="130" y="6"/>
                    <a:pt x="127" y="10"/>
                    <a:pt x="127" y="15"/>
                  </a:cubicBezTo>
                  <a:cubicBezTo>
                    <a:pt x="126" y="19"/>
                    <a:pt x="127" y="22"/>
                    <a:pt x="129" y="25"/>
                  </a:cubicBezTo>
                  <a:cubicBezTo>
                    <a:pt x="132" y="29"/>
                    <a:pt x="138" y="32"/>
                    <a:pt x="145" y="30"/>
                  </a:cubicBezTo>
                  <a:cubicBezTo>
                    <a:pt x="149" y="29"/>
                    <a:pt x="152" y="27"/>
                    <a:pt x="154" y="24"/>
                  </a:cubicBezTo>
                  <a:cubicBezTo>
                    <a:pt x="152" y="23"/>
                    <a:pt x="152" y="23"/>
                    <a:pt x="152" y="23"/>
                  </a:cubicBezTo>
                  <a:cubicBezTo>
                    <a:pt x="150" y="26"/>
                    <a:pt x="147" y="28"/>
                    <a:pt x="143" y="29"/>
                  </a:cubicBezTo>
                  <a:cubicBezTo>
                    <a:pt x="140" y="29"/>
                    <a:pt x="138" y="29"/>
                    <a:pt x="136" y="28"/>
                  </a:cubicBezTo>
                  <a:cubicBezTo>
                    <a:pt x="133" y="26"/>
                    <a:pt x="130" y="23"/>
                    <a:pt x="129" y="20"/>
                  </a:cubicBezTo>
                  <a:cubicBezTo>
                    <a:pt x="128" y="16"/>
                    <a:pt x="129" y="12"/>
                    <a:pt x="131" y="9"/>
                  </a:cubicBezTo>
                  <a:cubicBezTo>
                    <a:pt x="133" y="6"/>
                    <a:pt x="138" y="3"/>
                    <a:pt x="144" y="4"/>
                  </a:cubicBezTo>
                  <a:cubicBezTo>
                    <a:pt x="147" y="5"/>
                    <a:pt x="150" y="7"/>
                    <a:pt x="152" y="10"/>
                  </a:cubicBezTo>
                  <a:cubicBezTo>
                    <a:pt x="154" y="9"/>
                    <a:pt x="154" y="9"/>
                    <a:pt x="154" y="9"/>
                  </a:cubicBezTo>
                  <a:cubicBezTo>
                    <a:pt x="151" y="4"/>
                    <a:pt x="144" y="0"/>
                    <a:pt x="137" y="2"/>
                  </a:cubicBezTo>
                  <a:moveTo>
                    <a:pt x="117" y="18"/>
                  </a:moveTo>
                  <a:cubicBezTo>
                    <a:pt x="107" y="18"/>
                    <a:pt x="107" y="18"/>
                    <a:pt x="107" y="18"/>
                  </a:cubicBezTo>
                  <a:cubicBezTo>
                    <a:pt x="107" y="20"/>
                    <a:pt x="107" y="20"/>
                    <a:pt x="107" y="20"/>
                  </a:cubicBezTo>
                  <a:cubicBezTo>
                    <a:pt x="117" y="20"/>
                    <a:pt x="117" y="20"/>
                    <a:pt x="117" y="20"/>
                  </a:cubicBezTo>
                  <a:lnTo>
                    <a:pt x="117" y="18"/>
                  </a:lnTo>
                  <a:close/>
                  <a:moveTo>
                    <a:pt x="81" y="2"/>
                  </a:moveTo>
                  <a:cubicBezTo>
                    <a:pt x="79" y="3"/>
                    <a:pt x="78" y="3"/>
                    <a:pt x="77" y="4"/>
                  </a:cubicBezTo>
                  <a:cubicBezTo>
                    <a:pt x="74" y="6"/>
                    <a:pt x="71" y="10"/>
                    <a:pt x="70" y="15"/>
                  </a:cubicBezTo>
                  <a:cubicBezTo>
                    <a:pt x="70" y="19"/>
                    <a:pt x="71" y="22"/>
                    <a:pt x="73" y="25"/>
                  </a:cubicBezTo>
                  <a:cubicBezTo>
                    <a:pt x="76" y="29"/>
                    <a:pt x="82" y="32"/>
                    <a:pt x="88" y="30"/>
                  </a:cubicBezTo>
                  <a:cubicBezTo>
                    <a:pt x="92" y="29"/>
                    <a:pt x="95" y="27"/>
                    <a:pt x="97" y="2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94" y="26"/>
                    <a:pt x="91" y="28"/>
                    <a:pt x="87" y="29"/>
                  </a:cubicBezTo>
                  <a:cubicBezTo>
                    <a:pt x="84" y="29"/>
                    <a:pt x="81" y="29"/>
                    <a:pt x="79" y="28"/>
                  </a:cubicBezTo>
                  <a:cubicBezTo>
                    <a:pt x="76" y="26"/>
                    <a:pt x="73" y="23"/>
                    <a:pt x="72" y="20"/>
                  </a:cubicBezTo>
                  <a:cubicBezTo>
                    <a:pt x="71" y="16"/>
                    <a:pt x="73" y="12"/>
                    <a:pt x="74" y="9"/>
                  </a:cubicBezTo>
                  <a:cubicBezTo>
                    <a:pt x="77" y="6"/>
                    <a:pt x="82" y="3"/>
                    <a:pt x="87" y="4"/>
                  </a:cubicBezTo>
                  <a:cubicBezTo>
                    <a:pt x="91" y="5"/>
                    <a:pt x="94" y="7"/>
                    <a:pt x="95" y="10"/>
                  </a:cubicBezTo>
                  <a:cubicBezTo>
                    <a:pt x="97" y="9"/>
                    <a:pt x="97" y="9"/>
                    <a:pt x="97" y="9"/>
                  </a:cubicBezTo>
                  <a:cubicBezTo>
                    <a:pt x="94" y="4"/>
                    <a:pt x="88" y="0"/>
                    <a:pt x="81" y="2"/>
                  </a:cubicBezTo>
                  <a:moveTo>
                    <a:pt x="63" y="10"/>
                  </a:moveTo>
                  <a:cubicBezTo>
                    <a:pt x="63" y="8"/>
                    <a:pt x="63" y="7"/>
                    <a:pt x="62" y="6"/>
                  </a:cubicBezTo>
                  <a:cubicBezTo>
                    <a:pt x="62" y="5"/>
                    <a:pt x="61" y="4"/>
                    <a:pt x="60" y="3"/>
                  </a:cubicBezTo>
                  <a:cubicBezTo>
                    <a:pt x="58" y="2"/>
                    <a:pt x="57" y="2"/>
                    <a:pt x="54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60" y="17"/>
                    <a:pt x="63" y="14"/>
                    <a:pt x="63" y="10"/>
                  </a:cubicBezTo>
                  <a:moveTo>
                    <a:pt x="49" y="15"/>
                  </a:moveTo>
                  <a:cubicBezTo>
                    <a:pt x="49" y="4"/>
                    <a:pt x="49" y="4"/>
                    <a:pt x="49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6" y="4"/>
                    <a:pt x="58" y="4"/>
                    <a:pt x="59" y="5"/>
                  </a:cubicBezTo>
                  <a:cubicBezTo>
                    <a:pt x="60" y="6"/>
                    <a:pt x="61" y="8"/>
                    <a:pt x="61" y="10"/>
                  </a:cubicBezTo>
                  <a:cubicBezTo>
                    <a:pt x="61" y="12"/>
                    <a:pt x="60" y="13"/>
                    <a:pt x="59" y="14"/>
                  </a:cubicBezTo>
                  <a:cubicBezTo>
                    <a:pt x="58" y="15"/>
                    <a:pt x="57" y="15"/>
                    <a:pt x="57" y="15"/>
                  </a:cubicBezTo>
                  <a:cubicBezTo>
                    <a:pt x="56" y="15"/>
                    <a:pt x="55" y="15"/>
                    <a:pt x="54" y="15"/>
                  </a:cubicBezTo>
                  <a:lnTo>
                    <a:pt x="49" y="15"/>
                  </a:lnTo>
                  <a:close/>
                  <a:moveTo>
                    <a:pt x="28" y="3"/>
                  </a:moveTo>
                  <a:cubicBezTo>
                    <a:pt x="27" y="3"/>
                    <a:pt x="27" y="3"/>
                    <a:pt x="27" y="3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8" y="31"/>
                    <a:pt x="38" y="31"/>
                    <a:pt x="38" y="31"/>
                  </a:cubicBezTo>
                  <a:lnTo>
                    <a:pt x="28" y="3"/>
                  </a:lnTo>
                  <a:close/>
                  <a:moveTo>
                    <a:pt x="23" y="20"/>
                  </a:moveTo>
                  <a:cubicBezTo>
                    <a:pt x="28" y="6"/>
                    <a:pt x="28" y="6"/>
                    <a:pt x="28" y="6"/>
                  </a:cubicBezTo>
                  <a:cubicBezTo>
                    <a:pt x="32" y="20"/>
                    <a:pt x="32" y="20"/>
                    <a:pt x="32" y="20"/>
                  </a:cubicBezTo>
                  <a:lnTo>
                    <a:pt x="23" y="20"/>
                  </a:lnTo>
                  <a:close/>
                  <a:moveTo>
                    <a:pt x="0" y="2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8" y="17"/>
                    <a:pt x="10" y="17"/>
                    <a:pt x="10" y="17"/>
                  </a:cubicBezTo>
                  <a:cubicBezTo>
                    <a:pt x="14" y="16"/>
                    <a:pt x="16" y="14"/>
                    <a:pt x="17" y="10"/>
                  </a:cubicBezTo>
                  <a:cubicBezTo>
                    <a:pt x="17" y="8"/>
                    <a:pt x="16" y="7"/>
                    <a:pt x="16" y="6"/>
                  </a:cubicBezTo>
                  <a:cubicBezTo>
                    <a:pt x="15" y="5"/>
                    <a:pt x="15" y="4"/>
                    <a:pt x="14" y="3"/>
                  </a:cubicBezTo>
                  <a:cubicBezTo>
                    <a:pt x="12" y="2"/>
                    <a:pt x="10" y="2"/>
                    <a:pt x="7" y="2"/>
                  </a:cubicBezTo>
                  <a:lnTo>
                    <a:pt x="0" y="2"/>
                  </a:lnTo>
                  <a:close/>
                  <a:moveTo>
                    <a:pt x="2" y="15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9" y="4"/>
                    <a:pt x="11" y="4"/>
                    <a:pt x="12" y="5"/>
                  </a:cubicBezTo>
                  <a:cubicBezTo>
                    <a:pt x="14" y="6"/>
                    <a:pt x="15" y="8"/>
                    <a:pt x="15" y="10"/>
                  </a:cubicBezTo>
                  <a:cubicBezTo>
                    <a:pt x="15" y="13"/>
                    <a:pt x="13" y="14"/>
                    <a:pt x="10" y="15"/>
                  </a:cubicBezTo>
                  <a:cubicBezTo>
                    <a:pt x="9" y="15"/>
                    <a:pt x="8" y="15"/>
                    <a:pt x="7" y="15"/>
                  </a:cubicBezTo>
                  <a:lnTo>
                    <a:pt x="2" y="15"/>
                  </a:lnTo>
                  <a:close/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2" name="Freeform 25"/>
            <p:cNvSpPr>
              <a:spLocks noEditPoints="1"/>
            </p:cNvSpPr>
            <p:nvPr/>
          </p:nvSpPr>
          <p:spPr bwMode="auto">
            <a:xfrm>
              <a:off x="2322" y="2022"/>
              <a:ext cx="794" cy="76"/>
            </a:xfrm>
            <a:custGeom>
              <a:avLst/>
              <a:gdLst>
                <a:gd name="T0" fmla="*/ 335 w 335"/>
                <a:gd name="T1" fmla="*/ 31 h 32"/>
                <a:gd name="T2" fmla="*/ 323 w 335"/>
                <a:gd name="T3" fmla="*/ 16 h 32"/>
                <a:gd name="T4" fmla="*/ 323 w 335"/>
                <a:gd name="T5" fmla="*/ 15 h 32"/>
                <a:gd name="T6" fmla="*/ 335 w 335"/>
                <a:gd name="T7" fmla="*/ 2 h 32"/>
                <a:gd name="T8" fmla="*/ 302 w 335"/>
                <a:gd name="T9" fmla="*/ 2 h 32"/>
                <a:gd name="T10" fmla="*/ 312 w 335"/>
                <a:gd name="T11" fmla="*/ 29 h 32"/>
                <a:gd name="T12" fmla="*/ 283 w 335"/>
                <a:gd name="T13" fmla="*/ 3 h 32"/>
                <a:gd name="T14" fmla="*/ 273 w 335"/>
                <a:gd name="T15" fmla="*/ 31 h 32"/>
                <a:gd name="T16" fmla="*/ 291 w 335"/>
                <a:gd name="T17" fmla="*/ 31 h 32"/>
                <a:gd name="T18" fmla="*/ 277 w 335"/>
                <a:gd name="T19" fmla="*/ 20 h 32"/>
                <a:gd name="T20" fmla="*/ 277 w 335"/>
                <a:gd name="T21" fmla="*/ 20 h 32"/>
                <a:gd name="T22" fmla="*/ 258 w 335"/>
                <a:gd name="T23" fmla="*/ 3 h 32"/>
                <a:gd name="T24" fmla="*/ 245 w 335"/>
                <a:gd name="T25" fmla="*/ 31 h 32"/>
                <a:gd name="T26" fmla="*/ 252 w 335"/>
                <a:gd name="T27" fmla="*/ 17 h 32"/>
                <a:gd name="T28" fmla="*/ 254 w 335"/>
                <a:gd name="T29" fmla="*/ 17 h 32"/>
                <a:gd name="T30" fmla="*/ 247 w 335"/>
                <a:gd name="T31" fmla="*/ 4 h 32"/>
                <a:gd name="T32" fmla="*/ 259 w 335"/>
                <a:gd name="T33" fmla="*/ 10 h 32"/>
                <a:gd name="T34" fmla="*/ 252 w 335"/>
                <a:gd name="T35" fmla="*/ 15 h 32"/>
                <a:gd name="T36" fmla="*/ 219 w 335"/>
                <a:gd name="T37" fmla="*/ 2 h 32"/>
                <a:gd name="T38" fmla="*/ 227 w 335"/>
                <a:gd name="T39" fmla="*/ 31 h 32"/>
                <a:gd name="T40" fmla="*/ 236 w 335"/>
                <a:gd name="T41" fmla="*/ 4 h 32"/>
                <a:gd name="T42" fmla="*/ 208 w 335"/>
                <a:gd name="T43" fmla="*/ 27 h 32"/>
                <a:gd name="T44" fmla="*/ 188 w 335"/>
                <a:gd name="T45" fmla="*/ 31 h 32"/>
                <a:gd name="T46" fmla="*/ 210 w 335"/>
                <a:gd name="T47" fmla="*/ 3 h 32"/>
                <a:gd name="T48" fmla="*/ 163 w 335"/>
                <a:gd name="T49" fmla="*/ 31 h 32"/>
                <a:gd name="T50" fmla="*/ 165 w 335"/>
                <a:gd name="T51" fmla="*/ 29 h 32"/>
                <a:gd name="T52" fmla="*/ 175 w 335"/>
                <a:gd name="T53" fmla="*/ 15 h 32"/>
                <a:gd name="T54" fmla="*/ 177 w 335"/>
                <a:gd name="T55" fmla="*/ 4 h 32"/>
                <a:gd name="T56" fmla="*/ 137 w 335"/>
                <a:gd name="T57" fmla="*/ 2 h 32"/>
                <a:gd name="T58" fmla="*/ 129 w 335"/>
                <a:gd name="T59" fmla="*/ 25 h 32"/>
                <a:gd name="T60" fmla="*/ 152 w 335"/>
                <a:gd name="T61" fmla="*/ 23 h 32"/>
                <a:gd name="T62" fmla="*/ 129 w 335"/>
                <a:gd name="T63" fmla="*/ 20 h 32"/>
                <a:gd name="T64" fmla="*/ 152 w 335"/>
                <a:gd name="T65" fmla="*/ 10 h 32"/>
                <a:gd name="T66" fmla="*/ 117 w 335"/>
                <a:gd name="T67" fmla="*/ 18 h 32"/>
                <a:gd name="T68" fmla="*/ 117 w 335"/>
                <a:gd name="T69" fmla="*/ 20 h 32"/>
                <a:gd name="T70" fmla="*/ 77 w 335"/>
                <a:gd name="T71" fmla="*/ 4 h 32"/>
                <a:gd name="T72" fmla="*/ 88 w 335"/>
                <a:gd name="T73" fmla="*/ 30 h 32"/>
                <a:gd name="T74" fmla="*/ 87 w 335"/>
                <a:gd name="T75" fmla="*/ 29 h 32"/>
                <a:gd name="T76" fmla="*/ 74 w 335"/>
                <a:gd name="T77" fmla="*/ 9 h 32"/>
                <a:gd name="T78" fmla="*/ 97 w 335"/>
                <a:gd name="T79" fmla="*/ 9 h 32"/>
                <a:gd name="T80" fmla="*/ 62 w 335"/>
                <a:gd name="T81" fmla="*/ 6 h 32"/>
                <a:gd name="T82" fmla="*/ 47 w 335"/>
                <a:gd name="T83" fmla="*/ 2 h 32"/>
                <a:gd name="T84" fmla="*/ 49 w 335"/>
                <a:gd name="T85" fmla="*/ 17 h 32"/>
                <a:gd name="T86" fmla="*/ 65 w 335"/>
                <a:gd name="T87" fmla="*/ 31 h 32"/>
                <a:gd name="T88" fmla="*/ 49 w 335"/>
                <a:gd name="T89" fmla="*/ 15 h 32"/>
                <a:gd name="T90" fmla="*/ 59 w 335"/>
                <a:gd name="T91" fmla="*/ 5 h 32"/>
                <a:gd name="T92" fmla="*/ 57 w 335"/>
                <a:gd name="T93" fmla="*/ 15 h 32"/>
                <a:gd name="T94" fmla="*/ 28 w 335"/>
                <a:gd name="T95" fmla="*/ 3 h 32"/>
                <a:gd name="T96" fmla="*/ 19 w 335"/>
                <a:gd name="T97" fmla="*/ 31 h 32"/>
                <a:gd name="T98" fmla="*/ 36 w 335"/>
                <a:gd name="T99" fmla="*/ 31 h 32"/>
                <a:gd name="T100" fmla="*/ 23 w 335"/>
                <a:gd name="T101" fmla="*/ 20 h 32"/>
                <a:gd name="T102" fmla="*/ 23 w 335"/>
                <a:gd name="T103" fmla="*/ 20 h 32"/>
                <a:gd name="T104" fmla="*/ 2 w 335"/>
                <a:gd name="T105" fmla="*/ 31 h 32"/>
                <a:gd name="T106" fmla="*/ 10 w 335"/>
                <a:gd name="T107" fmla="*/ 17 h 32"/>
                <a:gd name="T108" fmla="*/ 14 w 335"/>
                <a:gd name="T109" fmla="*/ 3 h 32"/>
                <a:gd name="T110" fmla="*/ 2 w 335"/>
                <a:gd name="T111" fmla="*/ 15 h 32"/>
                <a:gd name="T112" fmla="*/ 12 w 335"/>
                <a:gd name="T113" fmla="*/ 5 h 32"/>
                <a:gd name="T114" fmla="*/ 7 w 335"/>
                <a:gd name="T115" fmla="*/ 1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35" h="32">
                  <a:moveTo>
                    <a:pt x="321" y="2"/>
                  </a:moveTo>
                  <a:cubicBezTo>
                    <a:pt x="321" y="31"/>
                    <a:pt x="321" y="31"/>
                    <a:pt x="321" y="31"/>
                  </a:cubicBezTo>
                  <a:cubicBezTo>
                    <a:pt x="335" y="31"/>
                    <a:pt x="335" y="31"/>
                    <a:pt x="335" y="31"/>
                  </a:cubicBezTo>
                  <a:cubicBezTo>
                    <a:pt x="335" y="29"/>
                    <a:pt x="335" y="29"/>
                    <a:pt x="335" y="29"/>
                  </a:cubicBezTo>
                  <a:cubicBezTo>
                    <a:pt x="323" y="29"/>
                    <a:pt x="323" y="29"/>
                    <a:pt x="323" y="29"/>
                  </a:cubicBezTo>
                  <a:cubicBezTo>
                    <a:pt x="323" y="16"/>
                    <a:pt x="323" y="16"/>
                    <a:pt x="323" y="16"/>
                  </a:cubicBezTo>
                  <a:cubicBezTo>
                    <a:pt x="334" y="16"/>
                    <a:pt x="334" y="16"/>
                    <a:pt x="334" y="16"/>
                  </a:cubicBezTo>
                  <a:cubicBezTo>
                    <a:pt x="334" y="15"/>
                    <a:pt x="334" y="15"/>
                    <a:pt x="334" y="15"/>
                  </a:cubicBezTo>
                  <a:cubicBezTo>
                    <a:pt x="323" y="15"/>
                    <a:pt x="323" y="15"/>
                    <a:pt x="323" y="15"/>
                  </a:cubicBezTo>
                  <a:cubicBezTo>
                    <a:pt x="323" y="4"/>
                    <a:pt x="323" y="4"/>
                    <a:pt x="323" y="4"/>
                  </a:cubicBezTo>
                  <a:cubicBezTo>
                    <a:pt x="335" y="4"/>
                    <a:pt x="335" y="4"/>
                    <a:pt x="335" y="4"/>
                  </a:cubicBezTo>
                  <a:cubicBezTo>
                    <a:pt x="335" y="2"/>
                    <a:pt x="335" y="2"/>
                    <a:pt x="335" y="2"/>
                  </a:cubicBezTo>
                  <a:lnTo>
                    <a:pt x="321" y="2"/>
                  </a:lnTo>
                  <a:close/>
                  <a:moveTo>
                    <a:pt x="304" y="2"/>
                  </a:moveTo>
                  <a:cubicBezTo>
                    <a:pt x="302" y="2"/>
                    <a:pt x="302" y="2"/>
                    <a:pt x="302" y="2"/>
                  </a:cubicBezTo>
                  <a:cubicBezTo>
                    <a:pt x="302" y="31"/>
                    <a:pt x="302" y="31"/>
                    <a:pt x="302" y="31"/>
                  </a:cubicBezTo>
                  <a:cubicBezTo>
                    <a:pt x="312" y="31"/>
                    <a:pt x="312" y="31"/>
                    <a:pt x="312" y="31"/>
                  </a:cubicBezTo>
                  <a:cubicBezTo>
                    <a:pt x="312" y="29"/>
                    <a:pt x="312" y="29"/>
                    <a:pt x="312" y="29"/>
                  </a:cubicBezTo>
                  <a:cubicBezTo>
                    <a:pt x="304" y="29"/>
                    <a:pt x="304" y="29"/>
                    <a:pt x="304" y="29"/>
                  </a:cubicBezTo>
                  <a:lnTo>
                    <a:pt x="304" y="2"/>
                  </a:lnTo>
                  <a:close/>
                  <a:moveTo>
                    <a:pt x="283" y="3"/>
                  </a:moveTo>
                  <a:cubicBezTo>
                    <a:pt x="281" y="3"/>
                    <a:pt x="281" y="3"/>
                    <a:pt x="281" y="3"/>
                  </a:cubicBezTo>
                  <a:cubicBezTo>
                    <a:pt x="271" y="31"/>
                    <a:pt x="271" y="31"/>
                    <a:pt x="271" y="31"/>
                  </a:cubicBezTo>
                  <a:cubicBezTo>
                    <a:pt x="273" y="31"/>
                    <a:pt x="273" y="31"/>
                    <a:pt x="273" y="31"/>
                  </a:cubicBezTo>
                  <a:cubicBezTo>
                    <a:pt x="276" y="21"/>
                    <a:pt x="276" y="21"/>
                    <a:pt x="276" y="21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91" y="31"/>
                    <a:pt x="291" y="31"/>
                    <a:pt x="291" y="31"/>
                  </a:cubicBezTo>
                  <a:cubicBezTo>
                    <a:pt x="293" y="31"/>
                    <a:pt x="293" y="31"/>
                    <a:pt x="293" y="31"/>
                  </a:cubicBezTo>
                  <a:lnTo>
                    <a:pt x="283" y="3"/>
                  </a:lnTo>
                  <a:close/>
                  <a:moveTo>
                    <a:pt x="277" y="20"/>
                  </a:moveTo>
                  <a:cubicBezTo>
                    <a:pt x="282" y="6"/>
                    <a:pt x="282" y="6"/>
                    <a:pt x="282" y="6"/>
                  </a:cubicBezTo>
                  <a:cubicBezTo>
                    <a:pt x="287" y="20"/>
                    <a:pt x="287" y="20"/>
                    <a:pt x="287" y="20"/>
                  </a:cubicBezTo>
                  <a:lnTo>
                    <a:pt x="277" y="20"/>
                  </a:lnTo>
                  <a:close/>
                  <a:moveTo>
                    <a:pt x="261" y="10"/>
                  </a:moveTo>
                  <a:cubicBezTo>
                    <a:pt x="261" y="8"/>
                    <a:pt x="261" y="7"/>
                    <a:pt x="261" y="6"/>
                  </a:cubicBezTo>
                  <a:cubicBezTo>
                    <a:pt x="260" y="5"/>
                    <a:pt x="259" y="4"/>
                    <a:pt x="258" y="3"/>
                  </a:cubicBezTo>
                  <a:cubicBezTo>
                    <a:pt x="256" y="2"/>
                    <a:pt x="255" y="2"/>
                    <a:pt x="252" y="2"/>
                  </a:cubicBezTo>
                  <a:cubicBezTo>
                    <a:pt x="245" y="2"/>
                    <a:pt x="245" y="2"/>
                    <a:pt x="245" y="2"/>
                  </a:cubicBezTo>
                  <a:cubicBezTo>
                    <a:pt x="245" y="31"/>
                    <a:pt x="245" y="31"/>
                    <a:pt x="245" y="31"/>
                  </a:cubicBezTo>
                  <a:cubicBezTo>
                    <a:pt x="247" y="31"/>
                    <a:pt x="247" y="31"/>
                    <a:pt x="247" y="31"/>
                  </a:cubicBezTo>
                  <a:cubicBezTo>
                    <a:pt x="247" y="17"/>
                    <a:pt x="247" y="17"/>
                    <a:pt x="247" y="17"/>
                  </a:cubicBezTo>
                  <a:cubicBezTo>
                    <a:pt x="252" y="17"/>
                    <a:pt x="252" y="17"/>
                    <a:pt x="252" y="17"/>
                  </a:cubicBezTo>
                  <a:cubicBezTo>
                    <a:pt x="261" y="31"/>
                    <a:pt x="261" y="31"/>
                    <a:pt x="261" y="31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54" y="17"/>
                    <a:pt x="254" y="17"/>
                    <a:pt x="254" y="17"/>
                  </a:cubicBezTo>
                  <a:cubicBezTo>
                    <a:pt x="258" y="17"/>
                    <a:pt x="261" y="14"/>
                    <a:pt x="261" y="10"/>
                  </a:cubicBezTo>
                  <a:close/>
                  <a:moveTo>
                    <a:pt x="247" y="15"/>
                  </a:moveTo>
                  <a:cubicBezTo>
                    <a:pt x="247" y="4"/>
                    <a:pt x="247" y="4"/>
                    <a:pt x="247" y="4"/>
                  </a:cubicBezTo>
                  <a:cubicBezTo>
                    <a:pt x="252" y="4"/>
                    <a:pt x="252" y="4"/>
                    <a:pt x="252" y="4"/>
                  </a:cubicBezTo>
                  <a:cubicBezTo>
                    <a:pt x="254" y="4"/>
                    <a:pt x="256" y="4"/>
                    <a:pt x="257" y="5"/>
                  </a:cubicBezTo>
                  <a:cubicBezTo>
                    <a:pt x="258" y="6"/>
                    <a:pt x="259" y="8"/>
                    <a:pt x="259" y="10"/>
                  </a:cubicBezTo>
                  <a:cubicBezTo>
                    <a:pt x="259" y="12"/>
                    <a:pt x="258" y="13"/>
                    <a:pt x="257" y="14"/>
                  </a:cubicBezTo>
                  <a:cubicBezTo>
                    <a:pt x="256" y="15"/>
                    <a:pt x="256" y="15"/>
                    <a:pt x="255" y="15"/>
                  </a:cubicBezTo>
                  <a:cubicBezTo>
                    <a:pt x="254" y="15"/>
                    <a:pt x="253" y="15"/>
                    <a:pt x="252" y="15"/>
                  </a:cubicBezTo>
                  <a:lnTo>
                    <a:pt x="247" y="15"/>
                  </a:lnTo>
                  <a:close/>
                  <a:moveTo>
                    <a:pt x="236" y="2"/>
                  </a:moveTo>
                  <a:cubicBezTo>
                    <a:pt x="219" y="2"/>
                    <a:pt x="219" y="2"/>
                    <a:pt x="219" y="2"/>
                  </a:cubicBezTo>
                  <a:cubicBezTo>
                    <a:pt x="219" y="4"/>
                    <a:pt x="219" y="4"/>
                    <a:pt x="219" y="4"/>
                  </a:cubicBezTo>
                  <a:cubicBezTo>
                    <a:pt x="227" y="4"/>
                    <a:pt x="227" y="4"/>
                    <a:pt x="227" y="4"/>
                  </a:cubicBezTo>
                  <a:cubicBezTo>
                    <a:pt x="227" y="31"/>
                    <a:pt x="227" y="31"/>
                    <a:pt x="227" y="31"/>
                  </a:cubicBezTo>
                  <a:cubicBezTo>
                    <a:pt x="229" y="31"/>
                    <a:pt x="229" y="31"/>
                    <a:pt x="229" y="31"/>
                  </a:cubicBezTo>
                  <a:cubicBezTo>
                    <a:pt x="229" y="4"/>
                    <a:pt x="229" y="4"/>
                    <a:pt x="229" y="4"/>
                  </a:cubicBezTo>
                  <a:cubicBezTo>
                    <a:pt x="236" y="4"/>
                    <a:pt x="236" y="4"/>
                    <a:pt x="236" y="4"/>
                  </a:cubicBezTo>
                  <a:lnTo>
                    <a:pt x="236" y="2"/>
                  </a:lnTo>
                  <a:close/>
                  <a:moveTo>
                    <a:pt x="208" y="3"/>
                  </a:moveTo>
                  <a:cubicBezTo>
                    <a:pt x="208" y="27"/>
                    <a:pt x="208" y="27"/>
                    <a:pt x="208" y="27"/>
                  </a:cubicBezTo>
                  <a:cubicBezTo>
                    <a:pt x="201" y="19"/>
                    <a:pt x="193" y="10"/>
                    <a:pt x="186" y="2"/>
                  </a:cubicBezTo>
                  <a:cubicBezTo>
                    <a:pt x="186" y="31"/>
                    <a:pt x="186" y="31"/>
                    <a:pt x="186" y="31"/>
                  </a:cubicBezTo>
                  <a:cubicBezTo>
                    <a:pt x="188" y="31"/>
                    <a:pt x="188" y="31"/>
                    <a:pt x="188" y="31"/>
                  </a:cubicBezTo>
                  <a:cubicBezTo>
                    <a:pt x="188" y="7"/>
                    <a:pt x="188" y="7"/>
                    <a:pt x="188" y="7"/>
                  </a:cubicBezTo>
                  <a:cubicBezTo>
                    <a:pt x="195" y="15"/>
                    <a:pt x="203" y="24"/>
                    <a:pt x="210" y="32"/>
                  </a:cubicBezTo>
                  <a:cubicBezTo>
                    <a:pt x="210" y="3"/>
                    <a:pt x="210" y="3"/>
                    <a:pt x="210" y="3"/>
                  </a:cubicBezTo>
                  <a:lnTo>
                    <a:pt x="208" y="3"/>
                  </a:lnTo>
                  <a:close/>
                  <a:moveTo>
                    <a:pt x="163" y="2"/>
                  </a:moveTo>
                  <a:cubicBezTo>
                    <a:pt x="163" y="31"/>
                    <a:pt x="163" y="31"/>
                    <a:pt x="163" y="31"/>
                  </a:cubicBezTo>
                  <a:cubicBezTo>
                    <a:pt x="176" y="31"/>
                    <a:pt x="176" y="31"/>
                    <a:pt x="176" y="31"/>
                  </a:cubicBezTo>
                  <a:cubicBezTo>
                    <a:pt x="176" y="29"/>
                    <a:pt x="176" y="29"/>
                    <a:pt x="176" y="29"/>
                  </a:cubicBezTo>
                  <a:cubicBezTo>
                    <a:pt x="165" y="29"/>
                    <a:pt x="165" y="29"/>
                    <a:pt x="165" y="29"/>
                  </a:cubicBezTo>
                  <a:cubicBezTo>
                    <a:pt x="165" y="16"/>
                    <a:pt x="165" y="16"/>
                    <a:pt x="165" y="16"/>
                  </a:cubicBezTo>
                  <a:cubicBezTo>
                    <a:pt x="175" y="16"/>
                    <a:pt x="175" y="16"/>
                    <a:pt x="175" y="16"/>
                  </a:cubicBezTo>
                  <a:cubicBezTo>
                    <a:pt x="175" y="15"/>
                    <a:pt x="175" y="15"/>
                    <a:pt x="175" y="15"/>
                  </a:cubicBezTo>
                  <a:cubicBezTo>
                    <a:pt x="165" y="15"/>
                    <a:pt x="165" y="15"/>
                    <a:pt x="165" y="15"/>
                  </a:cubicBezTo>
                  <a:cubicBezTo>
                    <a:pt x="165" y="4"/>
                    <a:pt x="165" y="4"/>
                    <a:pt x="165" y="4"/>
                  </a:cubicBezTo>
                  <a:cubicBezTo>
                    <a:pt x="177" y="4"/>
                    <a:pt x="177" y="4"/>
                    <a:pt x="177" y="4"/>
                  </a:cubicBezTo>
                  <a:cubicBezTo>
                    <a:pt x="177" y="2"/>
                    <a:pt x="177" y="2"/>
                    <a:pt x="177" y="2"/>
                  </a:cubicBezTo>
                  <a:lnTo>
                    <a:pt x="163" y="2"/>
                  </a:lnTo>
                  <a:close/>
                  <a:moveTo>
                    <a:pt x="137" y="2"/>
                  </a:moveTo>
                  <a:cubicBezTo>
                    <a:pt x="136" y="3"/>
                    <a:pt x="135" y="3"/>
                    <a:pt x="134" y="4"/>
                  </a:cubicBezTo>
                  <a:cubicBezTo>
                    <a:pt x="130" y="6"/>
                    <a:pt x="127" y="10"/>
                    <a:pt x="127" y="15"/>
                  </a:cubicBezTo>
                  <a:cubicBezTo>
                    <a:pt x="126" y="19"/>
                    <a:pt x="127" y="22"/>
                    <a:pt x="129" y="25"/>
                  </a:cubicBezTo>
                  <a:cubicBezTo>
                    <a:pt x="132" y="29"/>
                    <a:pt x="138" y="32"/>
                    <a:pt x="145" y="30"/>
                  </a:cubicBezTo>
                  <a:cubicBezTo>
                    <a:pt x="149" y="29"/>
                    <a:pt x="152" y="27"/>
                    <a:pt x="154" y="24"/>
                  </a:cubicBezTo>
                  <a:cubicBezTo>
                    <a:pt x="152" y="23"/>
                    <a:pt x="152" y="23"/>
                    <a:pt x="152" y="23"/>
                  </a:cubicBezTo>
                  <a:cubicBezTo>
                    <a:pt x="150" y="26"/>
                    <a:pt x="147" y="28"/>
                    <a:pt x="143" y="29"/>
                  </a:cubicBezTo>
                  <a:cubicBezTo>
                    <a:pt x="140" y="29"/>
                    <a:pt x="138" y="29"/>
                    <a:pt x="136" y="28"/>
                  </a:cubicBezTo>
                  <a:cubicBezTo>
                    <a:pt x="133" y="26"/>
                    <a:pt x="130" y="23"/>
                    <a:pt x="129" y="20"/>
                  </a:cubicBezTo>
                  <a:cubicBezTo>
                    <a:pt x="128" y="16"/>
                    <a:pt x="129" y="12"/>
                    <a:pt x="131" y="9"/>
                  </a:cubicBezTo>
                  <a:cubicBezTo>
                    <a:pt x="133" y="6"/>
                    <a:pt x="138" y="3"/>
                    <a:pt x="144" y="4"/>
                  </a:cubicBezTo>
                  <a:cubicBezTo>
                    <a:pt x="147" y="5"/>
                    <a:pt x="150" y="7"/>
                    <a:pt x="152" y="10"/>
                  </a:cubicBezTo>
                  <a:cubicBezTo>
                    <a:pt x="154" y="9"/>
                    <a:pt x="154" y="9"/>
                    <a:pt x="154" y="9"/>
                  </a:cubicBezTo>
                  <a:cubicBezTo>
                    <a:pt x="151" y="4"/>
                    <a:pt x="144" y="0"/>
                    <a:pt x="137" y="2"/>
                  </a:cubicBezTo>
                  <a:close/>
                  <a:moveTo>
                    <a:pt x="117" y="18"/>
                  </a:moveTo>
                  <a:cubicBezTo>
                    <a:pt x="107" y="18"/>
                    <a:pt x="107" y="18"/>
                    <a:pt x="107" y="18"/>
                  </a:cubicBezTo>
                  <a:cubicBezTo>
                    <a:pt x="107" y="20"/>
                    <a:pt x="107" y="20"/>
                    <a:pt x="107" y="20"/>
                  </a:cubicBezTo>
                  <a:cubicBezTo>
                    <a:pt x="117" y="20"/>
                    <a:pt x="117" y="20"/>
                    <a:pt x="117" y="20"/>
                  </a:cubicBezTo>
                  <a:lnTo>
                    <a:pt x="117" y="18"/>
                  </a:lnTo>
                  <a:close/>
                  <a:moveTo>
                    <a:pt x="81" y="2"/>
                  </a:moveTo>
                  <a:cubicBezTo>
                    <a:pt x="79" y="3"/>
                    <a:pt x="78" y="3"/>
                    <a:pt x="77" y="4"/>
                  </a:cubicBezTo>
                  <a:cubicBezTo>
                    <a:pt x="74" y="6"/>
                    <a:pt x="71" y="10"/>
                    <a:pt x="70" y="15"/>
                  </a:cubicBezTo>
                  <a:cubicBezTo>
                    <a:pt x="70" y="19"/>
                    <a:pt x="71" y="22"/>
                    <a:pt x="73" y="25"/>
                  </a:cubicBezTo>
                  <a:cubicBezTo>
                    <a:pt x="76" y="29"/>
                    <a:pt x="82" y="32"/>
                    <a:pt x="88" y="30"/>
                  </a:cubicBezTo>
                  <a:cubicBezTo>
                    <a:pt x="92" y="29"/>
                    <a:pt x="95" y="27"/>
                    <a:pt x="97" y="2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94" y="26"/>
                    <a:pt x="91" y="28"/>
                    <a:pt x="87" y="29"/>
                  </a:cubicBezTo>
                  <a:cubicBezTo>
                    <a:pt x="84" y="29"/>
                    <a:pt x="81" y="29"/>
                    <a:pt x="79" y="28"/>
                  </a:cubicBezTo>
                  <a:cubicBezTo>
                    <a:pt x="76" y="26"/>
                    <a:pt x="73" y="23"/>
                    <a:pt x="72" y="20"/>
                  </a:cubicBezTo>
                  <a:cubicBezTo>
                    <a:pt x="71" y="16"/>
                    <a:pt x="73" y="12"/>
                    <a:pt x="74" y="9"/>
                  </a:cubicBezTo>
                  <a:cubicBezTo>
                    <a:pt x="77" y="6"/>
                    <a:pt x="82" y="3"/>
                    <a:pt x="87" y="4"/>
                  </a:cubicBezTo>
                  <a:cubicBezTo>
                    <a:pt x="91" y="5"/>
                    <a:pt x="94" y="7"/>
                    <a:pt x="95" y="10"/>
                  </a:cubicBezTo>
                  <a:cubicBezTo>
                    <a:pt x="97" y="9"/>
                    <a:pt x="97" y="9"/>
                    <a:pt x="97" y="9"/>
                  </a:cubicBezTo>
                  <a:cubicBezTo>
                    <a:pt x="94" y="4"/>
                    <a:pt x="88" y="0"/>
                    <a:pt x="81" y="2"/>
                  </a:cubicBezTo>
                  <a:close/>
                  <a:moveTo>
                    <a:pt x="63" y="10"/>
                  </a:moveTo>
                  <a:cubicBezTo>
                    <a:pt x="63" y="8"/>
                    <a:pt x="63" y="7"/>
                    <a:pt x="62" y="6"/>
                  </a:cubicBezTo>
                  <a:cubicBezTo>
                    <a:pt x="62" y="5"/>
                    <a:pt x="61" y="4"/>
                    <a:pt x="60" y="3"/>
                  </a:cubicBezTo>
                  <a:cubicBezTo>
                    <a:pt x="58" y="2"/>
                    <a:pt x="57" y="2"/>
                    <a:pt x="54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60" y="17"/>
                    <a:pt x="63" y="14"/>
                    <a:pt x="63" y="10"/>
                  </a:cubicBezTo>
                  <a:close/>
                  <a:moveTo>
                    <a:pt x="49" y="15"/>
                  </a:moveTo>
                  <a:cubicBezTo>
                    <a:pt x="49" y="4"/>
                    <a:pt x="49" y="4"/>
                    <a:pt x="49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6" y="4"/>
                    <a:pt x="58" y="4"/>
                    <a:pt x="59" y="5"/>
                  </a:cubicBezTo>
                  <a:cubicBezTo>
                    <a:pt x="60" y="6"/>
                    <a:pt x="61" y="8"/>
                    <a:pt x="61" y="10"/>
                  </a:cubicBezTo>
                  <a:cubicBezTo>
                    <a:pt x="61" y="12"/>
                    <a:pt x="60" y="13"/>
                    <a:pt x="59" y="14"/>
                  </a:cubicBezTo>
                  <a:cubicBezTo>
                    <a:pt x="58" y="15"/>
                    <a:pt x="57" y="15"/>
                    <a:pt x="57" y="15"/>
                  </a:cubicBezTo>
                  <a:cubicBezTo>
                    <a:pt x="56" y="15"/>
                    <a:pt x="55" y="15"/>
                    <a:pt x="54" y="15"/>
                  </a:cubicBezTo>
                  <a:lnTo>
                    <a:pt x="49" y="15"/>
                  </a:lnTo>
                  <a:close/>
                  <a:moveTo>
                    <a:pt x="28" y="3"/>
                  </a:moveTo>
                  <a:cubicBezTo>
                    <a:pt x="27" y="3"/>
                    <a:pt x="27" y="3"/>
                    <a:pt x="27" y="3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8" y="31"/>
                    <a:pt x="38" y="31"/>
                    <a:pt x="38" y="31"/>
                  </a:cubicBezTo>
                  <a:lnTo>
                    <a:pt x="28" y="3"/>
                  </a:lnTo>
                  <a:close/>
                  <a:moveTo>
                    <a:pt x="23" y="20"/>
                  </a:moveTo>
                  <a:cubicBezTo>
                    <a:pt x="28" y="6"/>
                    <a:pt x="28" y="6"/>
                    <a:pt x="28" y="6"/>
                  </a:cubicBezTo>
                  <a:cubicBezTo>
                    <a:pt x="32" y="20"/>
                    <a:pt x="32" y="20"/>
                    <a:pt x="32" y="20"/>
                  </a:cubicBezTo>
                  <a:lnTo>
                    <a:pt x="23" y="20"/>
                  </a:lnTo>
                  <a:close/>
                  <a:moveTo>
                    <a:pt x="0" y="2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8" y="17"/>
                    <a:pt x="10" y="17"/>
                    <a:pt x="10" y="17"/>
                  </a:cubicBezTo>
                  <a:cubicBezTo>
                    <a:pt x="14" y="16"/>
                    <a:pt x="16" y="14"/>
                    <a:pt x="17" y="10"/>
                  </a:cubicBezTo>
                  <a:cubicBezTo>
                    <a:pt x="17" y="8"/>
                    <a:pt x="16" y="7"/>
                    <a:pt x="16" y="6"/>
                  </a:cubicBezTo>
                  <a:cubicBezTo>
                    <a:pt x="15" y="5"/>
                    <a:pt x="15" y="4"/>
                    <a:pt x="14" y="3"/>
                  </a:cubicBezTo>
                  <a:cubicBezTo>
                    <a:pt x="12" y="2"/>
                    <a:pt x="10" y="2"/>
                    <a:pt x="7" y="2"/>
                  </a:cubicBezTo>
                  <a:lnTo>
                    <a:pt x="0" y="2"/>
                  </a:lnTo>
                  <a:close/>
                  <a:moveTo>
                    <a:pt x="2" y="15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9" y="4"/>
                    <a:pt x="11" y="4"/>
                    <a:pt x="12" y="5"/>
                  </a:cubicBezTo>
                  <a:cubicBezTo>
                    <a:pt x="14" y="6"/>
                    <a:pt x="15" y="8"/>
                    <a:pt x="15" y="10"/>
                  </a:cubicBezTo>
                  <a:cubicBezTo>
                    <a:pt x="15" y="13"/>
                    <a:pt x="13" y="14"/>
                    <a:pt x="10" y="15"/>
                  </a:cubicBezTo>
                  <a:cubicBezTo>
                    <a:pt x="9" y="15"/>
                    <a:pt x="8" y="15"/>
                    <a:pt x="7" y="15"/>
                  </a:cubicBezTo>
                  <a:lnTo>
                    <a:pt x="2" y="15"/>
                  </a:lnTo>
                  <a:close/>
                </a:path>
              </a:pathLst>
            </a:custGeom>
            <a:noFill/>
            <a:ln w="3175" cap="flat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3" name="Freeform 26"/>
            <p:cNvSpPr>
              <a:spLocks noEditPoints="1"/>
            </p:cNvSpPr>
            <p:nvPr/>
          </p:nvSpPr>
          <p:spPr bwMode="auto">
            <a:xfrm>
              <a:off x="2061" y="1908"/>
              <a:ext cx="1000" cy="76"/>
            </a:xfrm>
            <a:custGeom>
              <a:avLst/>
              <a:gdLst>
                <a:gd name="T0" fmla="*/ 420 w 422"/>
                <a:gd name="T1" fmla="*/ 2 h 32"/>
                <a:gd name="T2" fmla="*/ 410 w 422"/>
                <a:gd name="T3" fmla="*/ 16 h 32"/>
                <a:gd name="T4" fmla="*/ 396 w 422"/>
                <a:gd name="T5" fmla="*/ 6 h 32"/>
                <a:gd name="T6" fmla="*/ 381 w 422"/>
                <a:gd name="T7" fmla="*/ 31 h 32"/>
                <a:gd name="T8" fmla="*/ 397 w 422"/>
                <a:gd name="T9" fmla="*/ 31 h 32"/>
                <a:gd name="T10" fmla="*/ 383 w 422"/>
                <a:gd name="T11" fmla="*/ 15 h 32"/>
                <a:gd name="T12" fmla="*/ 395 w 422"/>
                <a:gd name="T13" fmla="*/ 10 h 32"/>
                <a:gd name="T14" fmla="*/ 383 w 422"/>
                <a:gd name="T15" fmla="*/ 15 h 32"/>
                <a:gd name="T16" fmla="*/ 359 w 422"/>
                <a:gd name="T17" fmla="*/ 2 h 32"/>
                <a:gd name="T18" fmla="*/ 372 w 422"/>
                <a:gd name="T19" fmla="*/ 24 h 32"/>
                <a:gd name="T20" fmla="*/ 355 w 422"/>
                <a:gd name="T21" fmla="*/ 4 h 32"/>
                <a:gd name="T22" fmla="*/ 365 w 422"/>
                <a:gd name="T23" fmla="*/ 14 h 32"/>
                <a:gd name="T24" fmla="*/ 355 w 422"/>
                <a:gd name="T25" fmla="*/ 29 h 32"/>
                <a:gd name="T26" fmla="*/ 369 w 422"/>
                <a:gd name="T27" fmla="*/ 26 h 32"/>
                <a:gd name="T28" fmla="*/ 332 w 422"/>
                <a:gd name="T29" fmla="*/ 3 h 32"/>
                <a:gd name="T30" fmla="*/ 338 w 422"/>
                <a:gd name="T31" fmla="*/ 21 h 32"/>
                <a:gd name="T32" fmla="*/ 328 w 422"/>
                <a:gd name="T33" fmla="*/ 20 h 32"/>
                <a:gd name="T34" fmla="*/ 305 w 422"/>
                <a:gd name="T35" fmla="*/ 2 h 32"/>
                <a:gd name="T36" fmla="*/ 313 w 422"/>
                <a:gd name="T37" fmla="*/ 29 h 32"/>
                <a:gd name="T38" fmla="*/ 282 w 422"/>
                <a:gd name="T39" fmla="*/ 3 h 32"/>
                <a:gd name="T40" fmla="*/ 289 w 422"/>
                <a:gd name="T41" fmla="*/ 21 h 32"/>
                <a:gd name="T42" fmla="*/ 278 w 422"/>
                <a:gd name="T43" fmla="*/ 20 h 32"/>
                <a:gd name="T44" fmla="*/ 259 w 422"/>
                <a:gd name="T45" fmla="*/ 2 h 32"/>
                <a:gd name="T46" fmla="*/ 237 w 422"/>
                <a:gd name="T47" fmla="*/ 31 h 32"/>
                <a:gd name="T48" fmla="*/ 262 w 422"/>
                <a:gd name="T49" fmla="*/ 31 h 32"/>
                <a:gd name="T50" fmla="*/ 216 w 422"/>
                <a:gd name="T51" fmla="*/ 18 h 32"/>
                <a:gd name="T52" fmla="*/ 197 w 422"/>
                <a:gd name="T53" fmla="*/ 31 h 32"/>
                <a:gd name="T54" fmla="*/ 196 w 422"/>
                <a:gd name="T55" fmla="*/ 14 h 32"/>
                <a:gd name="T56" fmla="*/ 195 w 422"/>
                <a:gd name="T57" fmla="*/ 31 h 32"/>
                <a:gd name="T58" fmla="*/ 166 w 422"/>
                <a:gd name="T59" fmla="*/ 31 h 32"/>
                <a:gd name="T60" fmla="*/ 186 w 422"/>
                <a:gd name="T61" fmla="*/ 31 h 32"/>
                <a:gd name="T62" fmla="*/ 177 w 422"/>
                <a:gd name="T63" fmla="*/ 6 h 32"/>
                <a:gd name="T64" fmla="*/ 155 w 422"/>
                <a:gd name="T65" fmla="*/ 27 h 32"/>
                <a:gd name="T66" fmla="*/ 136 w 422"/>
                <a:gd name="T67" fmla="*/ 7 h 32"/>
                <a:gd name="T68" fmla="*/ 110 w 422"/>
                <a:gd name="T69" fmla="*/ 2 h 32"/>
                <a:gd name="T70" fmla="*/ 112 w 422"/>
                <a:gd name="T71" fmla="*/ 29 h 32"/>
                <a:gd name="T72" fmla="*/ 112 w 422"/>
                <a:gd name="T73" fmla="*/ 15 h 32"/>
                <a:gd name="T74" fmla="*/ 110 w 422"/>
                <a:gd name="T75" fmla="*/ 2 h 32"/>
                <a:gd name="T76" fmla="*/ 92 w 422"/>
                <a:gd name="T77" fmla="*/ 4 h 32"/>
                <a:gd name="T78" fmla="*/ 101 w 422"/>
                <a:gd name="T79" fmla="*/ 4 h 32"/>
                <a:gd name="T80" fmla="*/ 64 w 422"/>
                <a:gd name="T81" fmla="*/ 31 h 32"/>
                <a:gd name="T82" fmla="*/ 83 w 422"/>
                <a:gd name="T83" fmla="*/ 31 h 32"/>
                <a:gd name="T84" fmla="*/ 75 w 422"/>
                <a:gd name="T85" fmla="*/ 6 h 32"/>
                <a:gd name="T86" fmla="*/ 37 w 422"/>
                <a:gd name="T87" fmla="*/ 2 h 32"/>
                <a:gd name="T88" fmla="*/ 53 w 422"/>
                <a:gd name="T89" fmla="*/ 16 h 32"/>
                <a:gd name="T90" fmla="*/ 53 w 422"/>
                <a:gd name="T91" fmla="*/ 2 h 32"/>
                <a:gd name="T92" fmla="*/ 11 w 422"/>
                <a:gd name="T93" fmla="*/ 2 h 32"/>
                <a:gd name="T94" fmla="*/ 19 w 422"/>
                <a:gd name="T95" fmla="*/ 30 h 32"/>
                <a:gd name="T96" fmla="*/ 10 w 422"/>
                <a:gd name="T97" fmla="*/ 28 h 32"/>
                <a:gd name="T98" fmla="*/ 26 w 422"/>
                <a:gd name="T9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22" h="32">
                  <a:moveTo>
                    <a:pt x="412" y="31"/>
                  </a:moveTo>
                  <a:cubicBezTo>
                    <a:pt x="412" y="16"/>
                    <a:pt x="412" y="16"/>
                    <a:pt x="412" y="16"/>
                  </a:cubicBezTo>
                  <a:cubicBezTo>
                    <a:pt x="422" y="2"/>
                    <a:pt x="422" y="2"/>
                    <a:pt x="422" y="2"/>
                  </a:cubicBezTo>
                  <a:cubicBezTo>
                    <a:pt x="420" y="2"/>
                    <a:pt x="420" y="2"/>
                    <a:pt x="420" y="2"/>
                  </a:cubicBezTo>
                  <a:cubicBezTo>
                    <a:pt x="411" y="14"/>
                    <a:pt x="411" y="14"/>
                    <a:pt x="411" y="14"/>
                  </a:cubicBezTo>
                  <a:cubicBezTo>
                    <a:pt x="403" y="2"/>
                    <a:pt x="403" y="2"/>
                    <a:pt x="403" y="2"/>
                  </a:cubicBezTo>
                  <a:cubicBezTo>
                    <a:pt x="401" y="2"/>
                    <a:pt x="401" y="2"/>
                    <a:pt x="401" y="2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31"/>
                    <a:pt x="410" y="31"/>
                    <a:pt x="410" y="31"/>
                  </a:cubicBezTo>
                  <a:lnTo>
                    <a:pt x="412" y="31"/>
                  </a:lnTo>
                  <a:close/>
                  <a:moveTo>
                    <a:pt x="397" y="10"/>
                  </a:moveTo>
                  <a:cubicBezTo>
                    <a:pt x="397" y="8"/>
                    <a:pt x="397" y="7"/>
                    <a:pt x="396" y="6"/>
                  </a:cubicBezTo>
                  <a:cubicBezTo>
                    <a:pt x="396" y="5"/>
                    <a:pt x="395" y="4"/>
                    <a:pt x="394" y="3"/>
                  </a:cubicBezTo>
                  <a:cubicBezTo>
                    <a:pt x="392" y="2"/>
                    <a:pt x="390" y="2"/>
                    <a:pt x="387" y="2"/>
                  </a:cubicBezTo>
                  <a:cubicBezTo>
                    <a:pt x="381" y="2"/>
                    <a:pt x="381" y="2"/>
                    <a:pt x="381" y="2"/>
                  </a:cubicBezTo>
                  <a:cubicBezTo>
                    <a:pt x="381" y="31"/>
                    <a:pt x="381" y="31"/>
                    <a:pt x="381" y="31"/>
                  </a:cubicBezTo>
                  <a:cubicBezTo>
                    <a:pt x="383" y="31"/>
                    <a:pt x="383" y="31"/>
                    <a:pt x="383" y="31"/>
                  </a:cubicBezTo>
                  <a:cubicBezTo>
                    <a:pt x="383" y="17"/>
                    <a:pt x="383" y="17"/>
                    <a:pt x="383" y="17"/>
                  </a:cubicBezTo>
                  <a:cubicBezTo>
                    <a:pt x="387" y="17"/>
                    <a:pt x="387" y="17"/>
                    <a:pt x="387" y="17"/>
                  </a:cubicBezTo>
                  <a:cubicBezTo>
                    <a:pt x="397" y="31"/>
                    <a:pt x="397" y="31"/>
                    <a:pt x="397" y="31"/>
                  </a:cubicBezTo>
                  <a:cubicBezTo>
                    <a:pt x="399" y="31"/>
                    <a:pt x="399" y="31"/>
                    <a:pt x="399" y="31"/>
                  </a:cubicBezTo>
                  <a:cubicBezTo>
                    <a:pt x="390" y="17"/>
                    <a:pt x="390" y="17"/>
                    <a:pt x="390" y="17"/>
                  </a:cubicBezTo>
                  <a:cubicBezTo>
                    <a:pt x="394" y="17"/>
                    <a:pt x="397" y="14"/>
                    <a:pt x="397" y="10"/>
                  </a:cubicBezTo>
                  <a:moveTo>
                    <a:pt x="383" y="15"/>
                  </a:moveTo>
                  <a:cubicBezTo>
                    <a:pt x="383" y="4"/>
                    <a:pt x="383" y="4"/>
                    <a:pt x="383" y="4"/>
                  </a:cubicBezTo>
                  <a:cubicBezTo>
                    <a:pt x="387" y="4"/>
                    <a:pt x="387" y="4"/>
                    <a:pt x="387" y="4"/>
                  </a:cubicBezTo>
                  <a:cubicBezTo>
                    <a:pt x="390" y="4"/>
                    <a:pt x="391" y="4"/>
                    <a:pt x="393" y="5"/>
                  </a:cubicBezTo>
                  <a:cubicBezTo>
                    <a:pt x="394" y="6"/>
                    <a:pt x="395" y="8"/>
                    <a:pt x="395" y="10"/>
                  </a:cubicBezTo>
                  <a:cubicBezTo>
                    <a:pt x="395" y="12"/>
                    <a:pt x="394" y="13"/>
                    <a:pt x="393" y="14"/>
                  </a:cubicBezTo>
                  <a:cubicBezTo>
                    <a:pt x="392" y="15"/>
                    <a:pt x="391" y="15"/>
                    <a:pt x="390" y="15"/>
                  </a:cubicBezTo>
                  <a:cubicBezTo>
                    <a:pt x="389" y="15"/>
                    <a:pt x="389" y="15"/>
                    <a:pt x="387" y="15"/>
                  </a:cubicBezTo>
                  <a:lnTo>
                    <a:pt x="383" y="15"/>
                  </a:lnTo>
                  <a:close/>
                  <a:moveTo>
                    <a:pt x="369" y="10"/>
                  </a:moveTo>
                  <a:cubicBezTo>
                    <a:pt x="369" y="8"/>
                    <a:pt x="369" y="7"/>
                    <a:pt x="368" y="6"/>
                  </a:cubicBezTo>
                  <a:cubicBezTo>
                    <a:pt x="367" y="5"/>
                    <a:pt x="367" y="4"/>
                    <a:pt x="366" y="3"/>
                  </a:cubicBezTo>
                  <a:cubicBezTo>
                    <a:pt x="364" y="2"/>
                    <a:pt x="362" y="2"/>
                    <a:pt x="359" y="2"/>
                  </a:cubicBezTo>
                  <a:cubicBezTo>
                    <a:pt x="353" y="2"/>
                    <a:pt x="353" y="2"/>
                    <a:pt x="353" y="2"/>
                  </a:cubicBezTo>
                  <a:cubicBezTo>
                    <a:pt x="353" y="31"/>
                    <a:pt x="353" y="31"/>
                    <a:pt x="353" y="31"/>
                  </a:cubicBezTo>
                  <a:cubicBezTo>
                    <a:pt x="362" y="31"/>
                    <a:pt x="362" y="31"/>
                    <a:pt x="362" y="31"/>
                  </a:cubicBezTo>
                  <a:cubicBezTo>
                    <a:pt x="367" y="31"/>
                    <a:pt x="371" y="28"/>
                    <a:pt x="372" y="24"/>
                  </a:cubicBezTo>
                  <a:cubicBezTo>
                    <a:pt x="372" y="19"/>
                    <a:pt x="369" y="16"/>
                    <a:pt x="366" y="16"/>
                  </a:cubicBezTo>
                  <a:cubicBezTo>
                    <a:pt x="367" y="14"/>
                    <a:pt x="369" y="12"/>
                    <a:pt x="369" y="10"/>
                  </a:cubicBezTo>
                  <a:moveTo>
                    <a:pt x="355" y="15"/>
                  </a:moveTo>
                  <a:cubicBezTo>
                    <a:pt x="355" y="4"/>
                    <a:pt x="355" y="4"/>
                    <a:pt x="355" y="4"/>
                  </a:cubicBezTo>
                  <a:cubicBezTo>
                    <a:pt x="359" y="4"/>
                    <a:pt x="359" y="4"/>
                    <a:pt x="359" y="4"/>
                  </a:cubicBezTo>
                  <a:cubicBezTo>
                    <a:pt x="362" y="4"/>
                    <a:pt x="363" y="4"/>
                    <a:pt x="365" y="5"/>
                  </a:cubicBezTo>
                  <a:cubicBezTo>
                    <a:pt x="366" y="6"/>
                    <a:pt x="367" y="8"/>
                    <a:pt x="367" y="10"/>
                  </a:cubicBezTo>
                  <a:cubicBezTo>
                    <a:pt x="367" y="12"/>
                    <a:pt x="366" y="13"/>
                    <a:pt x="365" y="14"/>
                  </a:cubicBezTo>
                  <a:cubicBezTo>
                    <a:pt x="364" y="15"/>
                    <a:pt x="363" y="15"/>
                    <a:pt x="362" y="15"/>
                  </a:cubicBezTo>
                  <a:cubicBezTo>
                    <a:pt x="361" y="15"/>
                    <a:pt x="360" y="15"/>
                    <a:pt x="359" y="15"/>
                  </a:cubicBezTo>
                  <a:lnTo>
                    <a:pt x="355" y="15"/>
                  </a:lnTo>
                  <a:close/>
                  <a:moveTo>
                    <a:pt x="355" y="29"/>
                  </a:moveTo>
                  <a:cubicBezTo>
                    <a:pt x="355" y="17"/>
                    <a:pt x="355" y="17"/>
                    <a:pt x="355" y="17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6" y="17"/>
                    <a:pt x="368" y="18"/>
                    <a:pt x="369" y="21"/>
                  </a:cubicBezTo>
                  <a:cubicBezTo>
                    <a:pt x="370" y="23"/>
                    <a:pt x="370" y="25"/>
                    <a:pt x="369" y="26"/>
                  </a:cubicBezTo>
                  <a:cubicBezTo>
                    <a:pt x="367" y="28"/>
                    <a:pt x="365" y="29"/>
                    <a:pt x="362" y="29"/>
                  </a:cubicBezTo>
                  <a:lnTo>
                    <a:pt x="355" y="29"/>
                  </a:lnTo>
                  <a:close/>
                  <a:moveTo>
                    <a:pt x="334" y="3"/>
                  </a:moveTo>
                  <a:cubicBezTo>
                    <a:pt x="332" y="3"/>
                    <a:pt x="332" y="3"/>
                    <a:pt x="332" y="3"/>
                  </a:cubicBezTo>
                  <a:cubicBezTo>
                    <a:pt x="322" y="31"/>
                    <a:pt x="322" y="31"/>
                    <a:pt x="322" y="31"/>
                  </a:cubicBezTo>
                  <a:cubicBezTo>
                    <a:pt x="324" y="31"/>
                    <a:pt x="324" y="31"/>
                    <a:pt x="324" y="31"/>
                  </a:cubicBezTo>
                  <a:cubicBezTo>
                    <a:pt x="327" y="21"/>
                    <a:pt x="327" y="21"/>
                    <a:pt x="327" y="21"/>
                  </a:cubicBezTo>
                  <a:cubicBezTo>
                    <a:pt x="338" y="21"/>
                    <a:pt x="338" y="21"/>
                    <a:pt x="338" y="21"/>
                  </a:cubicBezTo>
                  <a:cubicBezTo>
                    <a:pt x="342" y="31"/>
                    <a:pt x="342" y="31"/>
                    <a:pt x="342" y="31"/>
                  </a:cubicBezTo>
                  <a:cubicBezTo>
                    <a:pt x="344" y="31"/>
                    <a:pt x="344" y="31"/>
                    <a:pt x="344" y="31"/>
                  </a:cubicBezTo>
                  <a:lnTo>
                    <a:pt x="334" y="3"/>
                  </a:lnTo>
                  <a:close/>
                  <a:moveTo>
                    <a:pt x="328" y="20"/>
                  </a:moveTo>
                  <a:cubicBezTo>
                    <a:pt x="333" y="6"/>
                    <a:pt x="333" y="6"/>
                    <a:pt x="333" y="6"/>
                  </a:cubicBezTo>
                  <a:cubicBezTo>
                    <a:pt x="338" y="20"/>
                    <a:pt x="338" y="20"/>
                    <a:pt x="338" y="20"/>
                  </a:cubicBezTo>
                  <a:lnTo>
                    <a:pt x="328" y="20"/>
                  </a:lnTo>
                  <a:close/>
                  <a:moveTo>
                    <a:pt x="305" y="2"/>
                  </a:moveTo>
                  <a:cubicBezTo>
                    <a:pt x="303" y="2"/>
                    <a:pt x="303" y="2"/>
                    <a:pt x="303" y="2"/>
                  </a:cubicBezTo>
                  <a:cubicBezTo>
                    <a:pt x="303" y="31"/>
                    <a:pt x="303" y="31"/>
                    <a:pt x="303" y="31"/>
                  </a:cubicBezTo>
                  <a:cubicBezTo>
                    <a:pt x="313" y="31"/>
                    <a:pt x="313" y="31"/>
                    <a:pt x="313" y="31"/>
                  </a:cubicBezTo>
                  <a:cubicBezTo>
                    <a:pt x="313" y="29"/>
                    <a:pt x="313" y="29"/>
                    <a:pt x="313" y="29"/>
                  </a:cubicBezTo>
                  <a:cubicBezTo>
                    <a:pt x="305" y="29"/>
                    <a:pt x="305" y="29"/>
                    <a:pt x="305" y="29"/>
                  </a:cubicBezTo>
                  <a:lnTo>
                    <a:pt x="305" y="2"/>
                  </a:lnTo>
                  <a:close/>
                  <a:moveTo>
                    <a:pt x="284" y="3"/>
                  </a:moveTo>
                  <a:cubicBezTo>
                    <a:pt x="282" y="3"/>
                    <a:pt x="282" y="3"/>
                    <a:pt x="282" y="3"/>
                  </a:cubicBezTo>
                  <a:cubicBezTo>
                    <a:pt x="272" y="31"/>
                    <a:pt x="272" y="31"/>
                    <a:pt x="272" y="31"/>
                  </a:cubicBezTo>
                  <a:cubicBezTo>
                    <a:pt x="274" y="31"/>
                    <a:pt x="274" y="31"/>
                    <a:pt x="274" y="31"/>
                  </a:cubicBezTo>
                  <a:cubicBezTo>
                    <a:pt x="278" y="21"/>
                    <a:pt x="278" y="21"/>
                    <a:pt x="278" y="21"/>
                  </a:cubicBezTo>
                  <a:cubicBezTo>
                    <a:pt x="289" y="21"/>
                    <a:pt x="289" y="21"/>
                    <a:pt x="289" y="21"/>
                  </a:cubicBezTo>
                  <a:cubicBezTo>
                    <a:pt x="292" y="31"/>
                    <a:pt x="292" y="31"/>
                    <a:pt x="292" y="31"/>
                  </a:cubicBezTo>
                  <a:cubicBezTo>
                    <a:pt x="294" y="31"/>
                    <a:pt x="294" y="31"/>
                    <a:pt x="294" y="31"/>
                  </a:cubicBezTo>
                  <a:lnTo>
                    <a:pt x="284" y="3"/>
                  </a:lnTo>
                  <a:close/>
                  <a:moveTo>
                    <a:pt x="278" y="20"/>
                  </a:moveTo>
                  <a:cubicBezTo>
                    <a:pt x="283" y="6"/>
                    <a:pt x="283" y="6"/>
                    <a:pt x="283" y="6"/>
                  </a:cubicBezTo>
                  <a:cubicBezTo>
                    <a:pt x="288" y="20"/>
                    <a:pt x="288" y="20"/>
                    <a:pt x="288" y="20"/>
                  </a:cubicBezTo>
                  <a:lnTo>
                    <a:pt x="278" y="20"/>
                  </a:lnTo>
                  <a:close/>
                  <a:moveTo>
                    <a:pt x="259" y="2"/>
                  </a:moveTo>
                  <a:cubicBezTo>
                    <a:pt x="256" y="10"/>
                    <a:pt x="253" y="18"/>
                    <a:pt x="250" y="27"/>
                  </a:cubicBezTo>
                  <a:cubicBezTo>
                    <a:pt x="247" y="18"/>
                    <a:pt x="243" y="10"/>
                    <a:pt x="240" y="2"/>
                  </a:cubicBezTo>
                  <a:cubicBezTo>
                    <a:pt x="239" y="11"/>
                    <a:pt x="237" y="21"/>
                    <a:pt x="236" y="31"/>
                  </a:cubicBezTo>
                  <a:cubicBezTo>
                    <a:pt x="237" y="31"/>
                    <a:pt x="237" y="31"/>
                    <a:pt x="237" y="31"/>
                  </a:cubicBezTo>
                  <a:cubicBezTo>
                    <a:pt x="241" y="9"/>
                    <a:pt x="241" y="9"/>
                    <a:pt x="241" y="9"/>
                  </a:cubicBezTo>
                  <a:cubicBezTo>
                    <a:pt x="244" y="17"/>
                    <a:pt x="247" y="25"/>
                    <a:pt x="250" y="32"/>
                  </a:cubicBezTo>
                  <a:cubicBezTo>
                    <a:pt x="252" y="25"/>
                    <a:pt x="255" y="17"/>
                    <a:pt x="258" y="9"/>
                  </a:cubicBezTo>
                  <a:cubicBezTo>
                    <a:pt x="262" y="31"/>
                    <a:pt x="262" y="31"/>
                    <a:pt x="262" y="31"/>
                  </a:cubicBezTo>
                  <a:cubicBezTo>
                    <a:pt x="264" y="31"/>
                    <a:pt x="264" y="31"/>
                    <a:pt x="264" y="31"/>
                  </a:cubicBezTo>
                  <a:cubicBezTo>
                    <a:pt x="262" y="21"/>
                    <a:pt x="260" y="11"/>
                    <a:pt x="259" y="2"/>
                  </a:cubicBezTo>
                  <a:moveTo>
                    <a:pt x="226" y="18"/>
                  </a:moveTo>
                  <a:cubicBezTo>
                    <a:pt x="216" y="18"/>
                    <a:pt x="216" y="18"/>
                    <a:pt x="216" y="18"/>
                  </a:cubicBezTo>
                  <a:cubicBezTo>
                    <a:pt x="216" y="20"/>
                    <a:pt x="216" y="20"/>
                    <a:pt x="216" y="20"/>
                  </a:cubicBezTo>
                  <a:cubicBezTo>
                    <a:pt x="226" y="20"/>
                    <a:pt x="226" y="20"/>
                    <a:pt x="226" y="20"/>
                  </a:cubicBezTo>
                  <a:lnTo>
                    <a:pt x="226" y="18"/>
                  </a:lnTo>
                  <a:close/>
                  <a:moveTo>
                    <a:pt x="197" y="31"/>
                  </a:moveTo>
                  <a:cubicBezTo>
                    <a:pt x="197" y="16"/>
                    <a:pt x="197" y="16"/>
                    <a:pt x="197" y="16"/>
                  </a:cubicBezTo>
                  <a:cubicBezTo>
                    <a:pt x="207" y="2"/>
                    <a:pt x="207" y="2"/>
                    <a:pt x="207" y="2"/>
                  </a:cubicBezTo>
                  <a:cubicBezTo>
                    <a:pt x="204" y="2"/>
                    <a:pt x="204" y="2"/>
                    <a:pt x="204" y="2"/>
                  </a:cubicBezTo>
                  <a:cubicBezTo>
                    <a:pt x="196" y="14"/>
                    <a:pt x="196" y="14"/>
                    <a:pt x="196" y="14"/>
                  </a:cubicBezTo>
                  <a:cubicBezTo>
                    <a:pt x="188" y="2"/>
                    <a:pt x="188" y="2"/>
                    <a:pt x="188" y="2"/>
                  </a:cubicBezTo>
                  <a:cubicBezTo>
                    <a:pt x="185" y="2"/>
                    <a:pt x="185" y="2"/>
                    <a:pt x="185" y="2"/>
                  </a:cubicBezTo>
                  <a:cubicBezTo>
                    <a:pt x="195" y="16"/>
                    <a:pt x="195" y="16"/>
                    <a:pt x="195" y="16"/>
                  </a:cubicBezTo>
                  <a:cubicBezTo>
                    <a:pt x="195" y="31"/>
                    <a:pt x="195" y="31"/>
                    <a:pt x="195" y="31"/>
                  </a:cubicBezTo>
                  <a:lnTo>
                    <a:pt x="197" y="31"/>
                  </a:lnTo>
                  <a:close/>
                  <a:moveTo>
                    <a:pt x="178" y="3"/>
                  </a:moveTo>
                  <a:cubicBezTo>
                    <a:pt x="176" y="3"/>
                    <a:pt x="176" y="3"/>
                    <a:pt x="176" y="3"/>
                  </a:cubicBezTo>
                  <a:cubicBezTo>
                    <a:pt x="166" y="31"/>
                    <a:pt x="166" y="31"/>
                    <a:pt x="166" y="31"/>
                  </a:cubicBezTo>
                  <a:cubicBezTo>
                    <a:pt x="168" y="31"/>
                    <a:pt x="168" y="31"/>
                    <a:pt x="168" y="31"/>
                  </a:cubicBezTo>
                  <a:cubicBezTo>
                    <a:pt x="171" y="21"/>
                    <a:pt x="171" y="21"/>
                    <a:pt x="171" y="21"/>
                  </a:cubicBezTo>
                  <a:cubicBezTo>
                    <a:pt x="182" y="21"/>
                    <a:pt x="182" y="21"/>
                    <a:pt x="182" y="21"/>
                  </a:cubicBezTo>
                  <a:cubicBezTo>
                    <a:pt x="186" y="31"/>
                    <a:pt x="186" y="31"/>
                    <a:pt x="186" y="31"/>
                  </a:cubicBezTo>
                  <a:cubicBezTo>
                    <a:pt x="188" y="31"/>
                    <a:pt x="188" y="31"/>
                    <a:pt x="188" y="31"/>
                  </a:cubicBezTo>
                  <a:lnTo>
                    <a:pt x="178" y="3"/>
                  </a:lnTo>
                  <a:close/>
                  <a:moveTo>
                    <a:pt x="172" y="20"/>
                  </a:moveTo>
                  <a:cubicBezTo>
                    <a:pt x="177" y="6"/>
                    <a:pt x="177" y="6"/>
                    <a:pt x="177" y="6"/>
                  </a:cubicBezTo>
                  <a:cubicBezTo>
                    <a:pt x="182" y="20"/>
                    <a:pt x="182" y="20"/>
                    <a:pt x="182" y="20"/>
                  </a:cubicBezTo>
                  <a:lnTo>
                    <a:pt x="172" y="20"/>
                  </a:lnTo>
                  <a:close/>
                  <a:moveTo>
                    <a:pt x="155" y="3"/>
                  </a:moveTo>
                  <a:cubicBezTo>
                    <a:pt x="155" y="27"/>
                    <a:pt x="155" y="27"/>
                    <a:pt x="155" y="27"/>
                  </a:cubicBezTo>
                  <a:cubicBezTo>
                    <a:pt x="148" y="19"/>
                    <a:pt x="141" y="10"/>
                    <a:pt x="134" y="2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36" y="7"/>
                    <a:pt x="136" y="7"/>
                    <a:pt x="136" y="7"/>
                  </a:cubicBezTo>
                  <a:cubicBezTo>
                    <a:pt x="143" y="15"/>
                    <a:pt x="150" y="24"/>
                    <a:pt x="157" y="32"/>
                  </a:cubicBezTo>
                  <a:cubicBezTo>
                    <a:pt x="157" y="3"/>
                    <a:pt x="157" y="3"/>
                    <a:pt x="157" y="3"/>
                  </a:cubicBezTo>
                  <a:lnTo>
                    <a:pt x="155" y="3"/>
                  </a:lnTo>
                  <a:close/>
                  <a:moveTo>
                    <a:pt x="110" y="2"/>
                  </a:moveTo>
                  <a:cubicBezTo>
                    <a:pt x="110" y="31"/>
                    <a:pt x="110" y="31"/>
                    <a:pt x="110" y="31"/>
                  </a:cubicBezTo>
                  <a:cubicBezTo>
                    <a:pt x="124" y="31"/>
                    <a:pt x="124" y="31"/>
                    <a:pt x="124" y="31"/>
                  </a:cubicBezTo>
                  <a:cubicBezTo>
                    <a:pt x="124" y="29"/>
                    <a:pt x="124" y="29"/>
                    <a:pt x="124" y="29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23" y="16"/>
                    <a:pt x="123" y="16"/>
                    <a:pt x="123" y="16"/>
                  </a:cubicBezTo>
                  <a:cubicBezTo>
                    <a:pt x="123" y="15"/>
                    <a:pt x="123" y="15"/>
                    <a:pt x="123" y="15"/>
                  </a:cubicBezTo>
                  <a:cubicBezTo>
                    <a:pt x="112" y="15"/>
                    <a:pt x="112" y="15"/>
                    <a:pt x="112" y="15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2"/>
                    <a:pt x="124" y="2"/>
                    <a:pt x="124" y="2"/>
                  </a:cubicBezTo>
                  <a:lnTo>
                    <a:pt x="110" y="2"/>
                  </a:lnTo>
                  <a:close/>
                  <a:moveTo>
                    <a:pt x="101" y="2"/>
                  </a:moveTo>
                  <a:cubicBezTo>
                    <a:pt x="84" y="2"/>
                    <a:pt x="84" y="2"/>
                    <a:pt x="84" y="2"/>
                  </a:cubicBezTo>
                  <a:cubicBezTo>
                    <a:pt x="84" y="4"/>
                    <a:pt x="84" y="4"/>
                    <a:pt x="84" y="4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101" y="4"/>
                    <a:pt x="101" y="4"/>
                    <a:pt x="101" y="4"/>
                  </a:cubicBezTo>
                  <a:lnTo>
                    <a:pt x="101" y="2"/>
                  </a:lnTo>
                  <a:close/>
                  <a:moveTo>
                    <a:pt x="75" y="3"/>
                  </a:moveTo>
                  <a:cubicBezTo>
                    <a:pt x="74" y="3"/>
                    <a:pt x="74" y="3"/>
                    <a:pt x="74" y="3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6" y="31"/>
                    <a:pt x="66" y="31"/>
                    <a:pt x="66" y="31"/>
                  </a:cubicBezTo>
                  <a:cubicBezTo>
                    <a:pt x="69" y="21"/>
                    <a:pt x="69" y="21"/>
                    <a:pt x="69" y="21"/>
                  </a:cubicBezTo>
                  <a:cubicBezTo>
                    <a:pt x="80" y="21"/>
                    <a:pt x="80" y="21"/>
                    <a:pt x="80" y="21"/>
                  </a:cubicBezTo>
                  <a:cubicBezTo>
                    <a:pt x="83" y="31"/>
                    <a:pt x="83" y="31"/>
                    <a:pt x="83" y="31"/>
                  </a:cubicBezTo>
                  <a:cubicBezTo>
                    <a:pt x="85" y="31"/>
                    <a:pt x="85" y="31"/>
                    <a:pt x="85" y="31"/>
                  </a:cubicBezTo>
                  <a:lnTo>
                    <a:pt x="75" y="3"/>
                  </a:lnTo>
                  <a:close/>
                  <a:moveTo>
                    <a:pt x="70" y="20"/>
                  </a:moveTo>
                  <a:cubicBezTo>
                    <a:pt x="75" y="6"/>
                    <a:pt x="75" y="6"/>
                    <a:pt x="75" y="6"/>
                  </a:cubicBezTo>
                  <a:cubicBezTo>
                    <a:pt x="79" y="20"/>
                    <a:pt x="79" y="20"/>
                    <a:pt x="79" y="20"/>
                  </a:cubicBezTo>
                  <a:lnTo>
                    <a:pt x="70" y="20"/>
                  </a:lnTo>
                  <a:close/>
                  <a:moveTo>
                    <a:pt x="39" y="2"/>
                  </a:moveTo>
                  <a:cubicBezTo>
                    <a:pt x="37" y="2"/>
                    <a:pt x="37" y="2"/>
                    <a:pt x="37" y="2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9" y="31"/>
                    <a:pt x="39" y="31"/>
                    <a:pt x="39" y="31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39" y="15"/>
                    <a:pt x="39" y="15"/>
                    <a:pt x="39" y="15"/>
                  </a:cubicBezTo>
                  <a:lnTo>
                    <a:pt x="39" y="2"/>
                  </a:lnTo>
                  <a:close/>
                  <a:moveTo>
                    <a:pt x="11" y="2"/>
                  </a:moveTo>
                  <a:cubicBezTo>
                    <a:pt x="10" y="3"/>
                    <a:pt x="8" y="3"/>
                    <a:pt x="7" y="4"/>
                  </a:cubicBezTo>
                  <a:cubicBezTo>
                    <a:pt x="4" y="6"/>
                    <a:pt x="1" y="10"/>
                    <a:pt x="0" y="15"/>
                  </a:cubicBezTo>
                  <a:cubicBezTo>
                    <a:pt x="0" y="19"/>
                    <a:pt x="1" y="22"/>
                    <a:pt x="3" y="25"/>
                  </a:cubicBezTo>
                  <a:cubicBezTo>
                    <a:pt x="6" y="29"/>
                    <a:pt x="12" y="32"/>
                    <a:pt x="19" y="30"/>
                  </a:cubicBezTo>
                  <a:cubicBezTo>
                    <a:pt x="22" y="29"/>
                    <a:pt x="26" y="27"/>
                    <a:pt x="27" y="2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4" y="26"/>
                    <a:pt x="21" y="28"/>
                    <a:pt x="17" y="29"/>
                  </a:cubicBezTo>
                  <a:cubicBezTo>
                    <a:pt x="14" y="29"/>
                    <a:pt x="12" y="29"/>
                    <a:pt x="10" y="28"/>
                  </a:cubicBezTo>
                  <a:cubicBezTo>
                    <a:pt x="6" y="26"/>
                    <a:pt x="4" y="23"/>
                    <a:pt x="3" y="20"/>
                  </a:cubicBezTo>
                  <a:cubicBezTo>
                    <a:pt x="2" y="16"/>
                    <a:pt x="3" y="12"/>
                    <a:pt x="5" y="9"/>
                  </a:cubicBezTo>
                  <a:cubicBezTo>
                    <a:pt x="7" y="6"/>
                    <a:pt x="12" y="3"/>
                    <a:pt x="18" y="4"/>
                  </a:cubicBezTo>
                  <a:cubicBezTo>
                    <a:pt x="21" y="5"/>
                    <a:pt x="24" y="7"/>
                    <a:pt x="26" y="10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5" y="4"/>
                    <a:pt x="18" y="0"/>
                    <a:pt x="11" y="2"/>
                  </a:cubicBezTo>
                </a:path>
              </a:pathLst>
            </a:custGeom>
            <a:solidFill>
              <a:srgbClr val="4D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4" name="Freeform 27"/>
            <p:cNvSpPr>
              <a:spLocks noEditPoints="1"/>
            </p:cNvSpPr>
            <p:nvPr/>
          </p:nvSpPr>
          <p:spPr bwMode="auto">
            <a:xfrm>
              <a:off x="2061" y="1908"/>
              <a:ext cx="1000" cy="76"/>
            </a:xfrm>
            <a:custGeom>
              <a:avLst/>
              <a:gdLst>
                <a:gd name="T0" fmla="*/ 420 w 422"/>
                <a:gd name="T1" fmla="*/ 2 h 32"/>
                <a:gd name="T2" fmla="*/ 410 w 422"/>
                <a:gd name="T3" fmla="*/ 16 h 32"/>
                <a:gd name="T4" fmla="*/ 396 w 422"/>
                <a:gd name="T5" fmla="*/ 6 h 32"/>
                <a:gd name="T6" fmla="*/ 381 w 422"/>
                <a:gd name="T7" fmla="*/ 31 h 32"/>
                <a:gd name="T8" fmla="*/ 397 w 422"/>
                <a:gd name="T9" fmla="*/ 31 h 32"/>
                <a:gd name="T10" fmla="*/ 383 w 422"/>
                <a:gd name="T11" fmla="*/ 15 h 32"/>
                <a:gd name="T12" fmla="*/ 395 w 422"/>
                <a:gd name="T13" fmla="*/ 10 h 32"/>
                <a:gd name="T14" fmla="*/ 383 w 422"/>
                <a:gd name="T15" fmla="*/ 15 h 32"/>
                <a:gd name="T16" fmla="*/ 359 w 422"/>
                <a:gd name="T17" fmla="*/ 2 h 32"/>
                <a:gd name="T18" fmla="*/ 372 w 422"/>
                <a:gd name="T19" fmla="*/ 24 h 32"/>
                <a:gd name="T20" fmla="*/ 355 w 422"/>
                <a:gd name="T21" fmla="*/ 4 h 32"/>
                <a:gd name="T22" fmla="*/ 365 w 422"/>
                <a:gd name="T23" fmla="*/ 14 h 32"/>
                <a:gd name="T24" fmla="*/ 355 w 422"/>
                <a:gd name="T25" fmla="*/ 29 h 32"/>
                <a:gd name="T26" fmla="*/ 369 w 422"/>
                <a:gd name="T27" fmla="*/ 26 h 32"/>
                <a:gd name="T28" fmla="*/ 332 w 422"/>
                <a:gd name="T29" fmla="*/ 3 h 32"/>
                <a:gd name="T30" fmla="*/ 338 w 422"/>
                <a:gd name="T31" fmla="*/ 21 h 32"/>
                <a:gd name="T32" fmla="*/ 328 w 422"/>
                <a:gd name="T33" fmla="*/ 20 h 32"/>
                <a:gd name="T34" fmla="*/ 305 w 422"/>
                <a:gd name="T35" fmla="*/ 2 h 32"/>
                <a:gd name="T36" fmla="*/ 313 w 422"/>
                <a:gd name="T37" fmla="*/ 29 h 32"/>
                <a:gd name="T38" fmla="*/ 282 w 422"/>
                <a:gd name="T39" fmla="*/ 3 h 32"/>
                <a:gd name="T40" fmla="*/ 289 w 422"/>
                <a:gd name="T41" fmla="*/ 21 h 32"/>
                <a:gd name="T42" fmla="*/ 278 w 422"/>
                <a:gd name="T43" fmla="*/ 20 h 32"/>
                <a:gd name="T44" fmla="*/ 259 w 422"/>
                <a:gd name="T45" fmla="*/ 2 h 32"/>
                <a:gd name="T46" fmla="*/ 237 w 422"/>
                <a:gd name="T47" fmla="*/ 31 h 32"/>
                <a:gd name="T48" fmla="*/ 262 w 422"/>
                <a:gd name="T49" fmla="*/ 31 h 32"/>
                <a:gd name="T50" fmla="*/ 216 w 422"/>
                <a:gd name="T51" fmla="*/ 18 h 32"/>
                <a:gd name="T52" fmla="*/ 197 w 422"/>
                <a:gd name="T53" fmla="*/ 31 h 32"/>
                <a:gd name="T54" fmla="*/ 196 w 422"/>
                <a:gd name="T55" fmla="*/ 14 h 32"/>
                <a:gd name="T56" fmla="*/ 195 w 422"/>
                <a:gd name="T57" fmla="*/ 31 h 32"/>
                <a:gd name="T58" fmla="*/ 166 w 422"/>
                <a:gd name="T59" fmla="*/ 31 h 32"/>
                <a:gd name="T60" fmla="*/ 186 w 422"/>
                <a:gd name="T61" fmla="*/ 31 h 32"/>
                <a:gd name="T62" fmla="*/ 177 w 422"/>
                <a:gd name="T63" fmla="*/ 6 h 32"/>
                <a:gd name="T64" fmla="*/ 155 w 422"/>
                <a:gd name="T65" fmla="*/ 27 h 32"/>
                <a:gd name="T66" fmla="*/ 136 w 422"/>
                <a:gd name="T67" fmla="*/ 7 h 32"/>
                <a:gd name="T68" fmla="*/ 110 w 422"/>
                <a:gd name="T69" fmla="*/ 2 h 32"/>
                <a:gd name="T70" fmla="*/ 112 w 422"/>
                <a:gd name="T71" fmla="*/ 29 h 32"/>
                <a:gd name="T72" fmla="*/ 112 w 422"/>
                <a:gd name="T73" fmla="*/ 15 h 32"/>
                <a:gd name="T74" fmla="*/ 110 w 422"/>
                <a:gd name="T75" fmla="*/ 2 h 32"/>
                <a:gd name="T76" fmla="*/ 92 w 422"/>
                <a:gd name="T77" fmla="*/ 4 h 32"/>
                <a:gd name="T78" fmla="*/ 101 w 422"/>
                <a:gd name="T79" fmla="*/ 4 h 32"/>
                <a:gd name="T80" fmla="*/ 64 w 422"/>
                <a:gd name="T81" fmla="*/ 31 h 32"/>
                <a:gd name="T82" fmla="*/ 83 w 422"/>
                <a:gd name="T83" fmla="*/ 31 h 32"/>
                <a:gd name="T84" fmla="*/ 75 w 422"/>
                <a:gd name="T85" fmla="*/ 6 h 32"/>
                <a:gd name="T86" fmla="*/ 37 w 422"/>
                <a:gd name="T87" fmla="*/ 2 h 32"/>
                <a:gd name="T88" fmla="*/ 53 w 422"/>
                <a:gd name="T89" fmla="*/ 16 h 32"/>
                <a:gd name="T90" fmla="*/ 53 w 422"/>
                <a:gd name="T91" fmla="*/ 2 h 32"/>
                <a:gd name="T92" fmla="*/ 11 w 422"/>
                <a:gd name="T93" fmla="*/ 2 h 32"/>
                <a:gd name="T94" fmla="*/ 19 w 422"/>
                <a:gd name="T95" fmla="*/ 30 h 32"/>
                <a:gd name="T96" fmla="*/ 10 w 422"/>
                <a:gd name="T97" fmla="*/ 28 h 32"/>
                <a:gd name="T98" fmla="*/ 26 w 422"/>
                <a:gd name="T9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22" h="32">
                  <a:moveTo>
                    <a:pt x="412" y="31"/>
                  </a:moveTo>
                  <a:cubicBezTo>
                    <a:pt x="412" y="16"/>
                    <a:pt x="412" y="16"/>
                    <a:pt x="412" y="16"/>
                  </a:cubicBezTo>
                  <a:cubicBezTo>
                    <a:pt x="422" y="2"/>
                    <a:pt x="422" y="2"/>
                    <a:pt x="422" y="2"/>
                  </a:cubicBezTo>
                  <a:cubicBezTo>
                    <a:pt x="420" y="2"/>
                    <a:pt x="420" y="2"/>
                    <a:pt x="420" y="2"/>
                  </a:cubicBezTo>
                  <a:cubicBezTo>
                    <a:pt x="411" y="14"/>
                    <a:pt x="411" y="14"/>
                    <a:pt x="411" y="14"/>
                  </a:cubicBezTo>
                  <a:cubicBezTo>
                    <a:pt x="403" y="2"/>
                    <a:pt x="403" y="2"/>
                    <a:pt x="403" y="2"/>
                  </a:cubicBezTo>
                  <a:cubicBezTo>
                    <a:pt x="401" y="2"/>
                    <a:pt x="401" y="2"/>
                    <a:pt x="401" y="2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31"/>
                    <a:pt x="410" y="31"/>
                    <a:pt x="410" y="31"/>
                  </a:cubicBezTo>
                  <a:lnTo>
                    <a:pt x="412" y="31"/>
                  </a:lnTo>
                  <a:close/>
                  <a:moveTo>
                    <a:pt x="397" y="10"/>
                  </a:moveTo>
                  <a:cubicBezTo>
                    <a:pt x="397" y="8"/>
                    <a:pt x="397" y="7"/>
                    <a:pt x="396" y="6"/>
                  </a:cubicBezTo>
                  <a:cubicBezTo>
                    <a:pt x="396" y="5"/>
                    <a:pt x="395" y="4"/>
                    <a:pt x="394" y="3"/>
                  </a:cubicBezTo>
                  <a:cubicBezTo>
                    <a:pt x="392" y="2"/>
                    <a:pt x="390" y="2"/>
                    <a:pt x="387" y="2"/>
                  </a:cubicBezTo>
                  <a:cubicBezTo>
                    <a:pt x="381" y="2"/>
                    <a:pt x="381" y="2"/>
                    <a:pt x="381" y="2"/>
                  </a:cubicBezTo>
                  <a:cubicBezTo>
                    <a:pt x="381" y="31"/>
                    <a:pt x="381" y="31"/>
                    <a:pt x="381" y="31"/>
                  </a:cubicBezTo>
                  <a:cubicBezTo>
                    <a:pt x="383" y="31"/>
                    <a:pt x="383" y="31"/>
                    <a:pt x="383" y="31"/>
                  </a:cubicBezTo>
                  <a:cubicBezTo>
                    <a:pt x="383" y="17"/>
                    <a:pt x="383" y="17"/>
                    <a:pt x="383" y="17"/>
                  </a:cubicBezTo>
                  <a:cubicBezTo>
                    <a:pt x="387" y="17"/>
                    <a:pt x="387" y="17"/>
                    <a:pt x="387" y="17"/>
                  </a:cubicBezTo>
                  <a:cubicBezTo>
                    <a:pt x="397" y="31"/>
                    <a:pt x="397" y="31"/>
                    <a:pt x="397" y="31"/>
                  </a:cubicBezTo>
                  <a:cubicBezTo>
                    <a:pt x="399" y="31"/>
                    <a:pt x="399" y="31"/>
                    <a:pt x="399" y="31"/>
                  </a:cubicBezTo>
                  <a:cubicBezTo>
                    <a:pt x="390" y="17"/>
                    <a:pt x="390" y="17"/>
                    <a:pt x="390" y="17"/>
                  </a:cubicBezTo>
                  <a:cubicBezTo>
                    <a:pt x="394" y="17"/>
                    <a:pt x="397" y="14"/>
                    <a:pt x="397" y="10"/>
                  </a:cubicBezTo>
                  <a:close/>
                  <a:moveTo>
                    <a:pt x="383" y="15"/>
                  </a:moveTo>
                  <a:cubicBezTo>
                    <a:pt x="383" y="4"/>
                    <a:pt x="383" y="4"/>
                    <a:pt x="383" y="4"/>
                  </a:cubicBezTo>
                  <a:cubicBezTo>
                    <a:pt x="387" y="4"/>
                    <a:pt x="387" y="4"/>
                    <a:pt x="387" y="4"/>
                  </a:cubicBezTo>
                  <a:cubicBezTo>
                    <a:pt x="390" y="4"/>
                    <a:pt x="391" y="4"/>
                    <a:pt x="393" y="5"/>
                  </a:cubicBezTo>
                  <a:cubicBezTo>
                    <a:pt x="394" y="6"/>
                    <a:pt x="395" y="8"/>
                    <a:pt x="395" y="10"/>
                  </a:cubicBezTo>
                  <a:cubicBezTo>
                    <a:pt x="395" y="12"/>
                    <a:pt x="394" y="13"/>
                    <a:pt x="393" y="14"/>
                  </a:cubicBezTo>
                  <a:cubicBezTo>
                    <a:pt x="392" y="15"/>
                    <a:pt x="391" y="15"/>
                    <a:pt x="390" y="15"/>
                  </a:cubicBezTo>
                  <a:cubicBezTo>
                    <a:pt x="389" y="15"/>
                    <a:pt x="389" y="15"/>
                    <a:pt x="387" y="15"/>
                  </a:cubicBezTo>
                  <a:lnTo>
                    <a:pt x="383" y="15"/>
                  </a:lnTo>
                  <a:close/>
                  <a:moveTo>
                    <a:pt x="369" y="10"/>
                  </a:moveTo>
                  <a:cubicBezTo>
                    <a:pt x="369" y="8"/>
                    <a:pt x="369" y="7"/>
                    <a:pt x="368" y="6"/>
                  </a:cubicBezTo>
                  <a:cubicBezTo>
                    <a:pt x="367" y="5"/>
                    <a:pt x="367" y="4"/>
                    <a:pt x="366" y="3"/>
                  </a:cubicBezTo>
                  <a:cubicBezTo>
                    <a:pt x="364" y="2"/>
                    <a:pt x="362" y="2"/>
                    <a:pt x="359" y="2"/>
                  </a:cubicBezTo>
                  <a:cubicBezTo>
                    <a:pt x="353" y="2"/>
                    <a:pt x="353" y="2"/>
                    <a:pt x="353" y="2"/>
                  </a:cubicBezTo>
                  <a:cubicBezTo>
                    <a:pt x="353" y="31"/>
                    <a:pt x="353" y="31"/>
                    <a:pt x="353" y="31"/>
                  </a:cubicBezTo>
                  <a:cubicBezTo>
                    <a:pt x="362" y="31"/>
                    <a:pt x="362" y="31"/>
                    <a:pt x="362" y="31"/>
                  </a:cubicBezTo>
                  <a:cubicBezTo>
                    <a:pt x="367" y="31"/>
                    <a:pt x="371" y="28"/>
                    <a:pt x="372" y="24"/>
                  </a:cubicBezTo>
                  <a:cubicBezTo>
                    <a:pt x="372" y="19"/>
                    <a:pt x="369" y="16"/>
                    <a:pt x="366" y="16"/>
                  </a:cubicBezTo>
                  <a:cubicBezTo>
                    <a:pt x="367" y="14"/>
                    <a:pt x="369" y="12"/>
                    <a:pt x="369" y="10"/>
                  </a:cubicBezTo>
                  <a:close/>
                  <a:moveTo>
                    <a:pt x="355" y="15"/>
                  </a:moveTo>
                  <a:cubicBezTo>
                    <a:pt x="355" y="4"/>
                    <a:pt x="355" y="4"/>
                    <a:pt x="355" y="4"/>
                  </a:cubicBezTo>
                  <a:cubicBezTo>
                    <a:pt x="359" y="4"/>
                    <a:pt x="359" y="4"/>
                    <a:pt x="359" y="4"/>
                  </a:cubicBezTo>
                  <a:cubicBezTo>
                    <a:pt x="362" y="4"/>
                    <a:pt x="363" y="4"/>
                    <a:pt x="365" y="5"/>
                  </a:cubicBezTo>
                  <a:cubicBezTo>
                    <a:pt x="366" y="6"/>
                    <a:pt x="367" y="8"/>
                    <a:pt x="367" y="10"/>
                  </a:cubicBezTo>
                  <a:cubicBezTo>
                    <a:pt x="367" y="12"/>
                    <a:pt x="366" y="13"/>
                    <a:pt x="365" y="14"/>
                  </a:cubicBezTo>
                  <a:cubicBezTo>
                    <a:pt x="364" y="15"/>
                    <a:pt x="363" y="15"/>
                    <a:pt x="362" y="15"/>
                  </a:cubicBezTo>
                  <a:cubicBezTo>
                    <a:pt x="361" y="15"/>
                    <a:pt x="360" y="15"/>
                    <a:pt x="359" y="15"/>
                  </a:cubicBezTo>
                  <a:lnTo>
                    <a:pt x="355" y="15"/>
                  </a:lnTo>
                  <a:close/>
                  <a:moveTo>
                    <a:pt x="355" y="29"/>
                  </a:moveTo>
                  <a:cubicBezTo>
                    <a:pt x="355" y="17"/>
                    <a:pt x="355" y="17"/>
                    <a:pt x="355" y="17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6" y="17"/>
                    <a:pt x="368" y="18"/>
                    <a:pt x="369" y="21"/>
                  </a:cubicBezTo>
                  <a:cubicBezTo>
                    <a:pt x="370" y="23"/>
                    <a:pt x="370" y="25"/>
                    <a:pt x="369" y="26"/>
                  </a:cubicBezTo>
                  <a:cubicBezTo>
                    <a:pt x="367" y="28"/>
                    <a:pt x="365" y="29"/>
                    <a:pt x="362" y="29"/>
                  </a:cubicBezTo>
                  <a:lnTo>
                    <a:pt x="355" y="29"/>
                  </a:lnTo>
                  <a:close/>
                  <a:moveTo>
                    <a:pt x="334" y="3"/>
                  </a:moveTo>
                  <a:cubicBezTo>
                    <a:pt x="332" y="3"/>
                    <a:pt x="332" y="3"/>
                    <a:pt x="332" y="3"/>
                  </a:cubicBezTo>
                  <a:cubicBezTo>
                    <a:pt x="322" y="31"/>
                    <a:pt x="322" y="31"/>
                    <a:pt x="322" y="31"/>
                  </a:cubicBezTo>
                  <a:cubicBezTo>
                    <a:pt x="324" y="31"/>
                    <a:pt x="324" y="31"/>
                    <a:pt x="324" y="31"/>
                  </a:cubicBezTo>
                  <a:cubicBezTo>
                    <a:pt x="327" y="21"/>
                    <a:pt x="327" y="21"/>
                    <a:pt x="327" y="21"/>
                  </a:cubicBezTo>
                  <a:cubicBezTo>
                    <a:pt x="338" y="21"/>
                    <a:pt x="338" y="21"/>
                    <a:pt x="338" y="21"/>
                  </a:cubicBezTo>
                  <a:cubicBezTo>
                    <a:pt x="342" y="31"/>
                    <a:pt x="342" y="31"/>
                    <a:pt x="342" y="31"/>
                  </a:cubicBezTo>
                  <a:cubicBezTo>
                    <a:pt x="344" y="31"/>
                    <a:pt x="344" y="31"/>
                    <a:pt x="344" y="31"/>
                  </a:cubicBezTo>
                  <a:lnTo>
                    <a:pt x="334" y="3"/>
                  </a:lnTo>
                  <a:close/>
                  <a:moveTo>
                    <a:pt x="328" y="20"/>
                  </a:moveTo>
                  <a:cubicBezTo>
                    <a:pt x="333" y="6"/>
                    <a:pt x="333" y="6"/>
                    <a:pt x="333" y="6"/>
                  </a:cubicBezTo>
                  <a:cubicBezTo>
                    <a:pt x="338" y="20"/>
                    <a:pt x="338" y="20"/>
                    <a:pt x="338" y="20"/>
                  </a:cubicBezTo>
                  <a:lnTo>
                    <a:pt x="328" y="20"/>
                  </a:lnTo>
                  <a:close/>
                  <a:moveTo>
                    <a:pt x="305" y="2"/>
                  </a:moveTo>
                  <a:cubicBezTo>
                    <a:pt x="303" y="2"/>
                    <a:pt x="303" y="2"/>
                    <a:pt x="303" y="2"/>
                  </a:cubicBezTo>
                  <a:cubicBezTo>
                    <a:pt x="303" y="31"/>
                    <a:pt x="303" y="31"/>
                    <a:pt x="303" y="31"/>
                  </a:cubicBezTo>
                  <a:cubicBezTo>
                    <a:pt x="313" y="31"/>
                    <a:pt x="313" y="31"/>
                    <a:pt x="313" y="31"/>
                  </a:cubicBezTo>
                  <a:cubicBezTo>
                    <a:pt x="313" y="29"/>
                    <a:pt x="313" y="29"/>
                    <a:pt x="313" y="29"/>
                  </a:cubicBezTo>
                  <a:cubicBezTo>
                    <a:pt x="305" y="29"/>
                    <a:pt x="305" y="29"/>
                    <a:pt x="305" y="29"/>
                  </a:cubicBezTo>
                  <a:lnTo>
                    <a:pt x="305" y="2"/>
                  </a:lnTo>
                  <a:close/>
                  <a:moveTo>
                    <a:pt x="284" y="3"/>
                  </a:moveTo>
                  <a:cubicBezTo>
                    <a:pt x="282" y="3"/>
                    <a:pt x="282" y="3"/>
                    <a:pt x="282" y="3"/>
                  </a:cubicBezTo>
                  <a:cubicBezTo>
                    <a:pt x="272" y="31"/>
                    <a:pt x="272" y="31"/>
                    <a:pt x="272" y="31"/>
                  </a:cubicBezTo>
                  <a:cubicBezTo>
                    <a:pt x="274" y="31"/>
                    <a:pt x="274" y="31"/>
                    <a:pt x="274" y="31"/>
                  </a:cubicBezTo>
                  <a:cubicBezTo>
                    <a:pt x="278" y="21"/>
                    <a:pt x="278" y="21"/>
                    <a:pt x="278" y="21"/>
                  </a:cubicBezTo>
                  <a:cubicBezTo>
                    <a:pt x="289" y="21"/>
                    <a:pt x="289" y="21"/>
                    <a:pt x="289" y="21"/>
                  </a:cubicBezTo>
                  <a:cubicBezTo>
                    <a:pt x="292" y="31"/>
                    <a:pt x="292" y="31"/>
                    <a:pt x="292" y="31"/>
                  </a:cubicBezTo>
                  <a:cubicBezTo>
                    <a:pt x="294" y="31"/>
                    <a:pt x="294" y="31"/>
                    <a:pt x="294" y="31"/>
                  </a:cubicBezTo>
                  <a:lnTo>
                    <a:pt x="284" y="3"/>
                  </a:lnTo>
                  <a:close/>
                  <a:moveTo>
                    <a:pt x="278" y="20"/>
                  </a:moveTo>
                  <a:cubicBezTo>
                    <a:pt x="283" y="6"/>
                    <a:pt x="283" y="6"/>
                    <a:pt x="283" y="6"/>
                  </a:cubicBezTo>
                  <a:cubicBezTo>
                    <a:pt x="288" y="20"/>
                    <a:pt x="288" y="20"/>
                    <a:pt x="288" y="20"/>
                  </a:cubicBezTo>
                  <a:lnTo>
                    <a:pt x="278" y="20"/>
                  </a:lnTo>
                  <a:close/>
                  <a:moveTo>
                    <a:pt x="259" y="2"/>
                  </a:moveTo>
                  <a:cubicBezTo>
                    <a:pt x="256" y="10"/>
                    <a:pt x="253" y="18"/>
                    <a:pt x="250" y="27"/>
                  </a:cubicBezTo>
                  <a:cubicBezTo>
                    <a:pt x="247" y="18"/>
                    <a:pt x="243" y="10"/>
                    <a:pt x="240" y="2"/>
                  </a:cubicBezTo>
                  <a:cubicBezTo>
                    <a:pt x="239" y="11"/>
                    <a:pt x="237" y="21"/>
                    <a:pt x="236" y="31"/>
                  </a:cubicBezTo>
                  <a:cubicBezTo>
                    <a:pt x="237" y="31"/>
                    <a:pt x="237" y="31"/>
                    <a:pt x="237" y="31"/>
                  </a:cubicBezTo>
                  <a:cubicBezTo>
                    <a:pt x="241" y="9"/>
                    <a:pt x="241" y="9"/>
                    <a:pt x="241" y="9"/>
                  </a:cubicBezTo>
                  <a:cubicBezTo>
                    <a:pt x="244" y="17"/>
                    <a:pt x="247" y="25"/>
                    <a:pt x="250" y="32"/>
                  </a:cubicBezTo>
                  <a:cubicBezTo>
                    <a:pt x="252" y="25"/>
                    <a:pt x="255" y="17"/>
                    <a:pt x="258" y="9"/>
                  </a:cubicBezTo>
                  <a:cubicBezTo>
                    <a:pt x="262" y="31"/>
                    <a:pt x="262" y="31"/>
                    <a:pt x="262" y="31"/>
                  </a:cubicBezTo>
                  <a:cubicBezTo>
                    <a:pt x="264" y="31"/>
                    <a:pt x="264" y="31"/>
                    <a:pt x="264" y="31"/>
                  </a:cubicBezTo>
                  <a:cubicBezTo>
                    <a:pt x="262" y="21"/>
                    <a:pt x="260" y="11"/>
                    <a:pt x="259" y="2"/>
                  </a:cubicBezTo>
                  <a:close/>
                  <a:moveTo>
                    <a:pt x="226" y="18"/>
                  </a:moveTo>
                  <a:cubicBezTo>
                    <a:pt x="216" y="18"/>
                    <a:pt x="216" y="18"/>
                    <a:pt x="216" y="18"/>
                  </a:cubicBezTo>
                  <a:cubicBezTo>
                    <a:pt x="216" y="20"/>
                    <a:pt x="216" y="20"/>
                    <a:pt x="216" y="20"/>
                  </a:cubicBezTo>
                  <a:cubicBezTo>
                    <a:pt x="226" y="20"/>
                    <a:pt x="226" y="20"/>
                    <a:pt x="226" y="20"/>
                  </a:cubicBezTo>
                  <a:lnTo>
                    <a:pt x="226" y="18"/>
                  </a:lnTo>
                  <a:close/>
                  <a:moveTo>
                    <a:pt x="197" y="31"/>
                  </a:moveTo>
                  <a:cubicBezTo>
                    <a:pt x="197" y="16"/>
                    <a:pt x="197" y="16"/>
                    <a:pt x="197" y="16"/>
                  </a:cubicBezTo>
                  <a:cubicBezTo>
                    <a:pt x="207" y="2"/>
                    <a:pt x="207" y="2"/>
                    <a:pt x="207" y="2"/>
                  </a:cubicBezTo>
                  <a:cubicBezTo>
                    <a:pt x="204" y="2"/>
                    <a:pt x="204" y="2"/>
                    <a:pt x="204" y="2"/>
                  </a:cubicBezTo>
                  <a:cubicBezTo>
                    <a:pt x="196" y="14"/>
                    <a:pt x="196" y="14"/>
                    <a:pt x="196" y="14"/>
                  </a:cubicBezTo>
                  <a:cubicBezTo>
                    <a:pt x="188" y="2"/>
                    <a:pt x="188" y="2"/>
                    <a:pt x="188" y="2"/>
                  </a:cubicBezTo>
                  <a:cubicBezTo>
                    <a:pt x="185" y="2"/>
                    <a:pt x="185" y="2"/>
                    <a:pt x="185" y="2"/>
                  </a:cubicBezTo>
                  <a:cubicBezTo>
                    <a:pt x="195" y="16"/>
                    <a:pt x="195" y="16"/>
                    <a:pt x="195" y="16"/>
                  </a:cubicBezTo>
                  <a:cubicBezTo>
                    <a:pt x="195" y="31"/>
                    <a:pt x="195" y="31"/>
                    <a:pt x="195" y="31"/>
                  </a:cubicBezTo>
                  <a:lnTo>
                    <a:pt x="197" y="31"/>
                  </a:lnTo>
                  <a:close/>
                  <a:moveTo>
                    <a:pt x="178" y="3"/>
                  </a:moveTo>
                  <a:cubicBezTo>
                    <a:pt x="176" y="3"/>
                    <a:pt x="176" y="3"/>
                    <a:pt x="176" y="3"/>
                  </a:cubicBezTo>
                  <a:cubicBezTo>
                    <a:pt x="166" y="31"/>
                    <a:pt x="166" y="31"/>
                    <a:pt x="166" y="31"/>
                  </a:cubicBezTo>
                  <a:cubicBezTo>
                    <a:pt x="168" y="31"/>
                    <a:pt x="168" y="31"/>
                    <a:pt x="168" y="31"/>
                  </a:cubicBezTo>
                  <a:cubicBezTo>
                    <a:pt x="171" y="21"/>
                    <a:pt x="171" y="21"/>
                    <a:pt x="171" y="21"/>
                  </a:cubicBezTo>
                  <a:cubicBezTo>
                    <a:pt x="182" y="21"/>
                    <a:pt x="182" y="21"/>
                    <a:pt x="182" y="21"/>
                  </a:cubicBezTo>
                  <a:cubicBezTo>
                    <a:pt x="186" y="31"/>
                    <a:pt x="186" y="31"/>
                    <a:pt x="186" y="31"/>
                  </a:cubicBezTo>
                  <a:cubicBezTo>
                    <a:pt x="188" y="31"/>
                    <a:pt x="188" y="31"/>
                    <a:pt x="188" y="31"/>
                  </a:cubicBezTo>
                  <a:lnTo>
                    <a:pt x="178" y="3"/>
                  </a:lnTo>
                  <a:close/>
                  <a:moveTo>
                    <a:pt x="172" y="20"/>
                  </a:moveTo>
                  <a:cubicBezTo>
                    <a:pt x="177" y="6"/>
                    <a:pt x="177" y="6"/>
                    <a:pt x="177" y="6"/>
                  </a:cubicBezTo>
                  <a:cubicBezTo>
                    <a:pt x="182" y="20"/>
                    <a:pt x="182" y="20"/>
                    <a:pt x="182" y="20"/>
                  </a:cubicBezTo>
                  <a:lnTo>
                    <a:pt x="172" y="20"/>
                  </a:lnTo>
                  <a:close/>
                  <a:moveTo>
                    <a:pt x="155" y="3"/>
                  </a:moveTo>
                  <a:cubicBezTo>
                    <a:pt x="155" y="27"/>
                    <a:pt x="155" y="27"/>
                    <a:pt x="155" y="27"/>
                  </a:cubicBezTo>
                  <a:cubicBezTo>
                    <a:pt x="148" y="19"/>
                    <a:pt x="141" y="10"/>
                    <a:pt x="134" y="2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36" y="7"/>
                    <a:pt x="136" y="7"/>
                    <a:pt x="136" y="7"/>
                  </a:cubicBezTo>
                  <a:cubicBezTo>
                    <a:pt x="143" y="15"/>
                    <a:pt x="150" y="24"/>
                    <a:pt x="157" y="32"/>
                  </a:cubicBezTo>
                  <a:cubicBezTo>
                    <a:pt x="157" y="3"/>
                    <a:pt x="157" y="3"/>
                    <a:pt x="157" y="3"/>
                  </a:cubicBezTo>
                  <a:lnTo>
                    <a:pt x="155" y="3"/>
                  </a:lnTo>
                  <a:close/>
                  <a:moveTo>
                    <a:pt x="110" y="2"/>
                  </a:moveTo>
                  <a:cubicBezTo>
                    <a:pt x="110" y="31"/>
                    <a:pt x="110" y="31"/>
                    <a:pt x="110" y="31"/>
                  </a:cubicBezTo>
                  <a:cubicBezTo>
                    <a:pt x="124" y="31"/>
                    <a:pt x="124" y="31"/>
                    <a:pt x="124" y="31"/>
                  </a:cubicBezTo>
                  <a:cubicBezTo>
                    <a:pt x="124" y="29"/>
                    <a:pt x="124" y="29"/>
                    <a:pt x="124" y="29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23" y="16"/>
                    <a:pt x="123" y="16"/>
                    <a:pt x="123" y="16"/>
                  </a:cubicBezTo>
                  <a:cubicBezTo>
                    <a:pt x="123" y="15"/>
                    <a:pt x="123" y="15"/>
                    <a:pt x="123" y="15"/>
                  </a:cubicBezTo>
                  <a:cubicBezTo>
                    <a:pt x="112" y="15"/>
                    <a:pt x="112" y="15"/>
                    <a:pt x="112" y="15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2"/>
                    <a:pt x="124" y="2"/>
                    <a:pt x="124" y="2"/>
                  </a:cubicBezTo>
                  <a:lnTo>
                    <a:pt x="110" y="2"/>
                  </a:lnTo>
                  <a:close/>
                  <a:moveTo>
                    <a:pt x="101" y="2"/>
                  </a:moveTo>
                  <a:cubicBezTo>
                    <a:pt x="84" y="2"/>
                    <a:pt x="84" y="2"/>
                    <a:pt x="84" y="2"/>
                  </a:cubicBezTo>
                  <a:cubicBezTo>
                    <a:pt x="84" y="4"/>
                    <a:pt x="84" y="4"/>
                    <a:pt x="84" y="4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101" y="4"/>
                    <a:pt x="101" y="4"/>
                    <a:pt x="101" y="4"/>
                  </a:cubicBezTo>
                  <a:lnTo>
                    <a:pt x="101" y="2"/>
                  </a:lnTo>
                  <a:close/>
                  <a:moveTo>
                    <a:pt x="75" y="3"/>
                  </a:moveTo>
                  <a:cubicBezTo>
                    <a:pt x="74" y="3"/>
                    <a:pt x="74" y="3"/>
                    <a:pt x="74" y="3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6" y="31"/>
                    <a:pt x="66" y="31"/>
                    <a:pt x="66" y="31"/>
                  </a:cubicBezTo>
                  <a:cubicBezTo>
                    <a:pt x="69" y="21"/>
                    <a:pt x="69" y="21"/>
                    <a:pt x="69" y="21"/>
                  </a:cubicBezTo>
                  <a:cubicBezTo>
                    <a:pt x="80" y="21"/>
                    <a:pt x="80" y="21"/>
                    <a:pt x="80" y="21"/>
                  </a:cubicBezTo>
                  <a:cubicBezTo>
                    <a:pt x="83" y="31"/>
                    <a:pt x="83" y="31"/>
                    <a:pt x="83" y="31"/>
                  </a:cubicBezTo>
                  <a:cubicBezTo>
                    <a:pt x="85" y="31"/>
                    <a:pt x="85" y="31"/>
                    <a:pt x="85" y="31"/>
                  </a:cubicBezTo>
                  <a:lnTo>
                    <a:pt x="75" y="3"/>
                  </a:lnTo>
                  <a:close/>
                  <a:moveTo>
                    <a:pt x="70" y="20"/>
                  </a:moveTo>
                  <a:cubicBezTo>
                    <a:pt x="75" y="6"/>
                    <a:pt x="75" y="6"/>
                    <a:pt x="75" y="6"/>
                  </a:cubicBezTo>
                  <a:cubicBezTo>
                    <a:pt x="79" y="20"/>
                    <a:pt x="79" y="20"/>
                    <a:pt x="79" y="20"/>
                  </a:cubicBezTo>
                  <a:lnTo>
                    <a:pt x="70" y="20"/>
                  </a:lnTo>
                  <a:close/>
                  <a:moveTo>
                    <a:pt x="39" y="2"/>
                  </a:moveTo>
                  <a:cubicBezTo>
                    <a:pt x="37" y="2"/>
                    <a:pt x="37" y="2"/>
                    <a:pt x="37" y="2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9" y="31"/>
                    <a:pt x="39" y="31"/>
                    <a:pt x="39" y="31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39" y="15"/>
                    <a:pt x="39" y="15"/>
                    <a:pt x="39" y="15"/>
                  </a:cubicBezTo>
                  <a:lnTo>
                    <a:pt x="39" y="2"/>
                  </a:lnTo>
                  <a:close/>
                  <a:moveTo>
                    <a:pt x="11" y="2"/>
                  </a:moveTo>
                  <a:cubicBezTo>
                    <a:pt x="10" y="3"/>
                    <a:pt x="8" y="3"/>
                    <a:pt x="7" y="4"/>
                  </a:cubicBezTo>
                  <a:cubicBezTo>
                    <a:pt x="4" y="6"/>
                    <a:pt x="1" y="10"/>
                    <a:pt x="0" y="15"/>
                  </a:cubicBezTo>
                  <a:cubicBezTo>
                    <a:pt x="0" y="19"/>
                    <a:pt x="1" y="22"/>
                    <a:pt x="3" y="25"/>
                  </a:cubicBezTo>
                  <a:cubicBezTo>
                    <a:pt x="6" y="29"/>
                    <a:pt x="12" y="32"/>
                    <a:pt x="19" y="30"/>
                  </a:cubicBezTo>
                  <a:cubicBezTo>
                    <a:pt x="22" y="29"/>
                    <a:pt x="26" y="27"/>
                    <a:pt x="27" y="2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4" y="26"/>
                    <a:pt x="21" y="28"/>
                    <a:pt x="17" y="29"/>
                  </a:cubicBezTo>
                  <a:cubicBezTo>
                    <a:pt x="14" y="29"/>
                    <a:pt x="12" y="29"/>
                    <a:pt x="10" y="28"/>
                  </a:cubicBezTo>
                  <a:cubicBezTo>
                    <a:pt x="6" y="26"/>
                    <a:pt x="4" y="23"/>
                    <a:pt x="3" y="20"/>
                  </a:cubicBezTo>
                  <a:cubicBezTo>
                    <a:pt x="2" y="16"/>
                    <a:pt x="3" y="12"/>
                    <a:pt x="5" y="9"/>
                  </a:cubicBezTo>
                  <a:cubicBezTo>
                    <a:pt x="7" y="6"/>
                    <a:pt x="12" y="3"/>
                    <a:pt x="18" y="4"/>
                  </a:cubicBezTo>
                  <a:cubicBezTo>
                    <a:pt x="21" y="5"/>
                    <a:pt x="24" y="7"/>
                    <a:pt x="26" y="10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5" y="4"/>
                    <a:pt x="18" y="0"/>
                    <a:pt x="11" y="2"/>
                  </a:cubicBezTo>
                  <a:close/>
                </a:path>
              </a:pathLst>
            </a:custGeom>
            <a:noFill/>
            <a:ln w="3175" cap="flat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5" name="Freeform 28"/>
            <p:cNvSpPr>
              <a:spLocks noEditPoints="1"/>
            </p:cNvSpPr>
            <p:nvPr/>
          </p:nvSpPr>
          <p:spPr bwMode="auto">
            <a:xfrm>
              <a:off x="2393" y="1744"/>
              <a:ext cx="597" cy="130"/>
            </a:xfrm>
            <a:custGeom>
              <a:avLst/>
              <a:gdLst>
                <a:gd name="T0" fmla="*/ 223 w 252"/>
                <a:gd name="T1" fmla="*/ 52 h 55"/>
                <a:gd name="T2" fmla="*/ 227 w 252"/>
                <a:gd name="T3" fmla="*/ 28 h 55"/>
                <a:gd name="T4" fmla="*/ 241 w 252"/>
                <a:gd name="T5" fmla="*/ 27 h 55"/>
                <a:gd name="T6" fmla="*/ 251 w 252"/>
                <a:gd name="T7" fmla="*/ 8 h 55"/>
                <a:gd name="T8" fmla="*/ 235 w 252"/>
                <a:gd name="T9" fmla="*/ 0 h 55"/>
                <a:gd name="T10" fmla="*/ 227 w 252"/>
                <a:gd name="T11" fmla="*/ 24 h 55"/>
                <a:gd name="T12" fmla="*/ 235 w 252"/>
                <a:gd name="T13" fmla="*/ 3 h 55"/>
                <a:gd name="T14" fmla="*/ 249 w 252"/>
                <a:gd name="T15" fmla="*/ 14 h 55"/>
                <a:gd name="T16" fmla="*/ 235 w 252"/>
                <a:gd name="T17" fmla="*/ 24 h 55"/>
                <a:gd name="T18" fmla="*/ 207 w 252"/>
                <a:gd name="T19" fmla="*/ 26 h 55"/>
                <a:gd name="T20" fmla="*/ 180 w 252"/>
                <a:gd name="T21" fmla="*/ 0 h 55"/>
                <a:gd name="T22" fmla="*/ 154 w 252"/>
                <a:gd name="T23" fmla="*/ 26 h 55"/>
                <a:gd name="T24" fmla="*/ 180 w 252"/>
                <a:gd name="T25" fmla="*/ 52 h 55"/>
                <a:gd name="T26" fmla="*/ 207 w 252"/>
                <a:gd name="T27" fmla="*/ 26 h 55"/>
                <a:gd name="T28" fmla="*/ 196 w 252"/>
                <a:gd name="T29" fmla="*/ 42 h 55"/>
                <a:gd name="T30" fmla="*/ 164 w 252"/>
                <a:gd name="T31" fmla="*/ 42 h 55"/>
                <a:gd name="T32" fmla="*/ 164 w 252"/>
                <a:gd name="T33" fmla="*/ 10 h 55"/>
                <a:gd name="T34" fmla="*/ 196 w 252"/>
                <a:gd name="T35" fmla="*/ 10 h 55"/>
                <a:gd name="T36" fmla="*/ 134 w 252"/>
                <a:gd name="T37" fmla="*/ 0 h 55"/>
                <a:gd name="T38" fmla="*/ 101 w 252"/>
                <a:gd name="T39" fmla="*/ 0 h 55"/>
                <a:gd name="T40" fmla="*/ 95 w 252"/>
                <a:gd name="T41" fmla="*/ 52 h 55"/>
                <a:gd name="T42" fmla="*/ 117 w 252"/>
                <a:gd name="T43" fmla="*/ 55 h 55"/>
                <a:gd name="T44" fmla="*/ 139 w 252"/>
                <a:gd name="T45" fmla="*/ 52 h 55"/>
                <a:gd name="T46" fmla="*/ 134 w 252"/>
                <a:gd name="T47" fmla="*/ 0 h 55"/>
                <a:gd name="T48" fmla="*/ 52 w 252"/>
                <a:gd name="T49" fmla="*/ 52 h 55"/>
                <a:gd name="T50" fmla="*/ 76 w 252"/>
                <a:gd name="T51" fmla="*/ 48 h 55"/>
                <a:gd name="T52" fmla="*/ 55 w 252"/>
                <a:gd name="T53" fmla="*/ 26 h 55"/>
                <a:gd name="T54" fmla="*/ 74 w 252"/>
                <a:gd name="T55" fmla="*/ 23 h 55"/>
                <a:gd name="T56" fmla="*/ 55 w 252"/>
                <a:gd name="T57" fmla="*/ 3 h 55"/>
                <a:gd name="T58" fmla="*/ 77 w 252"/>
                <a:gd name="T59" fmla="*/ 0 h 55"/>
                <a:gd name="T60" fmla="*/ 17 w 252"/>
                <a:gd name="T61" fmla="*/ 0 h 55"/>
                <a:gd name="T62" fmla="*/ 9 w 252"/>
                <a:gd name="T63" fmla="*/ 24 h 55"/>
                <a:gd name="T64" fmla="*/ 30 w 252"/>
                <a:gd name="T65" fmla="*/ 43 h 55"/>
                <a:gd name="T66" fmla="*/ 20 w 252"/>
                <a:gd name="T67" fmla="*/ 48 h 55"/>
                <a:gd name="T68" fmla="*/ 2 w 252"/>
                <a:gd name="T69" fmla="*/ 44 h 55"/>
                <a:gd name="T70" fmla="*/ 33 w 252"/>
                <a:gd name="T71" fmla="*/ 45 h 55"/>
                <a:gd name="T72" fmla="*/ 24 w 252"/>
                <a:gd name="T73" fmla="*/ 24 h 55"/>
                <a:gd name="T74" fmla="*/ 5 w 252"/>
                <a:gd name="T75" fmla="*/ 12 h 55"/>
                <a:gd name="T76" fmla="*/ 32 w 252"/>
                <a:gd name="T77" fmla="*/ 10 h 55"/>
                <a:gd name="T78" fmla="*/ 28 w 252"/>
                <a:gd name="T79" fmla="*/ 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2" h="55">
                  <a:moveTo>
                    <a:pt x="223" y="0"/>
                  </a:moveTo>
                  <a:cubicBezTo>
                    <a:pt x="223" y="52"/>
                    <a:pt x="223" y="52"/>
                    <a:pt x="223" y="52"/>
                  </a:cubicBezTo>
                  <a:cubicBezTo>
                    <a:pt x="227" y="52"/>
                    <a:pt x="227" y="52"/>
                    <a:pt x="227" y="52"/>
                  </a:cubicBezTo>
                  <a:cubicBezTo>
                    <a:pt x="227" y="28"/>
                    <a:pt x="227" y="28"/>
                    <a:pt x="227" y="28"/>
                  </a:cubicBezTo>
                  <a:cubicBezTo>
                    <a:pt x="235" y="28"/>
                    <a:pt x="235" y="28"/>
                    <a:pt x="235" y="28"/>
                  </a:cubicBezTo>
                  <a:cubicBezTo>
                    <a:pt x="237" y="28"/>
                    <a:pt x="239" y="27"/>
                    <a:pt x="241" y="27"/>
                  </a:cubicBezTo>
                  <a:cubicBezTo>
                    <a:pt x="247" y="26"/>
                    <a:pt x="252" y="21"/>
                    <a:pt x="252" y="14"/>
                  </a:cubicBezTo>
                  <a:cubicBezTo>
                    <a:pt x="252" y="12"/>
                    <a:pt x="252" y="10"/>
                    <a:pt x="251" y="8"/>
                  </a:cubicBezTo>
                  <a:cubicBezTo>
                    <a:pt x="250" y="6"/>
                    <a:pt x="248" y="4"/>
                    <a:pt x="247" y="3"/>
                  </a:cubicBezTo>
                  <a:cubicBezTo>
                    <a:pt x="243" y="0"/>
                    <a:pt x="240" y="0"/>
                    <a:pt x="235" y="0"/>
                  </a:cubicBezTo>
                  <a:lnTo>
                    <a:pt x="223" y="0"/>
                  </a:lnTo>
                  <a:close/>
                  <a:moveTo>
                    <a:pt x="227" y="24"/>
                  </a:moveTo>
                  <a:cubicBezTo>
                    <a:pt x="227" y="3"/>
                    <a:pt x="227" y="3"/>
                    <a:pt x="227" y="3"/>
                  </a:cubicBezTo>
                  <a:cubicBezTo>
                    <a:pt x="235" y="3"/>
                    <a:pt x="235" y="3"/>
                    <a:pt x="235" y="3"/>
                  </a:cubicBezTo>
                  <a:cubicBezTo>
                    <a:pt x="239" y="3"/>
                    <a:pt x="242" y="4"/>
                    <a:pt x="244" y="6"/>
                  </a:cubicBezTo>
                  <a:cubicBezTo>
                    <a:pt x="247" y="7"/>
                    <a:pt x="249" y="10"/>
                    <a:pt x="249" y="14"/>
                  </a:cubicBezTo>
                  <a:cubicBezTo>
                    <a:pt x="249" y="20"/>
                    <a:pt x="245" y="23"/>
                    <a:pt x="240" y="24"/>
                  </a:cubicBezTo>
                  <a:cubicBezTo>
                    <a:pt x="239" y="24"/>
                    <a:pt x="237" y="24"/>
                    <a:pt x="235" y="24"/>
                  </a:cubicBezTo>
                  <a:lnTo>
                    <a:pt x="227" y="24"/>
                  </a:lnTo>
                  <a:close/>
                  <a:moveTo>
                    <a:pt x="207" y="26"/>
                  </a:moveTo>
                  <a:cubicBezTo>
                    <a:pt x="207" y="21"/>
                    <a:pt x="205" y="17"/>
                    <a:pt x="203" y="13"/>
                  </a:cubicBezTo>
                  <a:cubicBezTo>
                    <a:pt x="199" y="6"/>
                    <a:pt x="191" y="0"/>
                    <a:pt x="180" y="0"/>
                  </a:cubicBezTo>
                  <a:cubicBezTo>
                    <a:pt x="170" y="0"/>
                    <a:pt x="162" y="6"/>
                    <a:pt x="158" y="13"/>
                  </a:cubicBezTo>
                  <a:cubicBezTo>
                    <a:pt x="155" y="17"/>
                    <a:pt x="154" y="21"/>
                    <a:pt x="154" y="26"/>
                  </a:cubicBezTo>
                  <a:cubicBezTo>
                    <a:pt x="154" y="37"/>
                    <a:pt x="160" y="44"/>
                    <a:pt x="167" y="49"/>
                  </a:cubicBezTo>
                  <a:cubicBezTo>
                    <a:pt x="171" y="51"/>
                    <a:pt x="175" y="52"/>
                    <a:pt x="180" y="52"/>
                  </a:cubicBezTo>
                  <a:cubicBezTo>
                    <a:pt x="191" y="52"/>
                    <a:pt x="199" y="46"/>
                    <a:pt x="203" y="39"/>
                  </a:cubicBezTo>
                  <a:cubicBezTo>
                    <a:pt x="205" y="35"/>
                    <a:pt x="207" y="31"/>
                    <a:pt x="207" y="26"/>
                  </a:cubicBezTo>
                  <a:moveTo>
                    <a:pt x="203" y="26"/>
                  </a:moveTo>
                  <a:cubicBezTo>
                    <a:pt x="203" y="32"/>
                    <a:pt x="201" y="37"/>
                    <a:pt x="196" y="42"/>
                  </a:cubicBezTo>
                  <a:cubicBezTo>
                    <a:pt x="192" y="46"/>
                    <a:pt x="187" y="48"/>
                    <a:pt x="180" y="48"/>
                  </a:cubicBezTo>
                  <a:cubicBezTo>
                    <a:pt x="174" y="48"/>
                    <a:pt x="169" y="46"/>
                    <a:pt x="164" y="42"/>
                  </a:cubicBezTo>
                  <a:cubicBezTo>
                    <a:pt x="160" y="37"/>
                    <a:pt x="158" y="32"/>
                    <a:pt x="158" y="26"/>
                  </a:cubicBezTo>
                  <a:cubicBezTo>
                    <a:pt x="158" y="20"/>
                    <a:pt x="160" y="14"/>
                    <a:pt x="164" y="10"/>
                  </a:cubicBezTo>
                  <a:cubicBezTo>
                    <a:pt x="169" y="6"/>
                    <a:pt x="174" y="3"/>
                    <a:pt x="180" y="3"/>
                  </a:cubicBezTo>
                  <a:cubicBezTo>
                    <a:pt x="187" y="3"/>
                    <a:pt x="192" y="6"/>
                    <a:pt x="196" y="10"/>
                  </a:cubicBezTo>
                  <a:cubicBezTo>
                    <a:pt x="201" y="14"/>
                    <a:pt x="203" y="20"/>
                    <a:pt x="203" y="26"/>
                  </a:cubicBezTo>
                  <a:moveTo>
                    <a:pt x="134" y="0"/>
                  </a:moveTo>
                  <a:cubicBezTo>
                    <a:pt x="128" y="15"/>
                    <a:pt x="123" y="30"/>
                    <a:pt x="117" y="45"/>
                  </a:cubicBezTo>
                  <a:cubicBezTo>
                    <a:pt x="112" y="30"/>
                    <a:pt x="106" y="15"/>
                    <a:pt x="101" y="0"/>
                  </a:cubicBezTo>
                  <a:cubicBezTo>
                    <a:pt x="98" y="17"/>
                    <a:pt x="95" y="34"/>
                    <a:pt x="92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102" y="13"/>
                    <a:pt x="102" y="13"/>
                    <a:pt x="102" y="13"/>
                  </a:cubicBezTo>
                  <a:cubicBezTo>
                    <a:pt x="107" y="27"/>
                    <a:pt x="112" y="41"/>
                    <a:pt x="117" y="55"/>
                  </a:cubicBezTo>
                  <a:cubicBezTo>
                    <a:pt x="122" y="41"/>
                    <a:pt x="127" y="27"/>
                    <a:pt x="132" y="13"/>
                  </a:cubicBezTo>
                  <a:cubicBezTo>
                    <a:pt x="139" y="52"/>
                    <a:pt x="139" y="52"/>
                    <a:pt x="139" y="52"/>
                  </a:cubicBezTo>
                  <a:cubicBezTo>
                    <a:pt x="142" y="52"/>
                    <a:pt x="142" y="52"/>
                    <a:pt x="142" y="52"/>
                  </a:cubicBezTo>
                  <a:cubicBezTo>
                    <a:pt x="140" y="34"/>
                    <a:pt x="137" y="17"/>
                    <a:pt x="134" y="0"/>
                  </a:cubicBezTo>
                  <a:moveTo>
                    <a:pt x="52" y="0"/>
                  </a:moveTo>
                  <a:cubicBezTo>
                    <a:pt x="52" y="52"/>
                    <a:pt x="52" y="52"/>
                    <a:pt x="52" y="52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55" y="48"/>
                    <a:pt x="55" y="48"/>
                    <a:pt x="55" y="48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7" y="0"/>
                    <a:pt x="77" y="0"/>
                    <a:pt x="77" y="0"/>
                  </a:cubicBezTo>
                  <a:lnTo>
                    <a:pt x="52" y="0"/>
                  </a:lnTo>
                  <a:close/>
                  <a:moveTo>
                    <a:pt x="17" y="0"/>
                  </a:moveTo>
                  <a:cubicBezTo>
                    <a:pt x="9" y="0"/>
                    <a:pt x="3" y="4"/>
                    <a:pt x="2" y="11"/>
                  </a:cubicBezTo>
                  <a:cubicBezTo>
                    <a:pt x="0" y="18"/>
                    <a:pt x="4" y="22"/>
                    <a:pt x="9" y="24"/>
                  </a:cubicBezTo>
                  <a:cubicBezTo>
                    <a:pt x="14" y="26"/>
                    <a:pt x="24" y="26"/>
                    <a:pt x="28" y="30"/>
                  </a:cubicBezTo>
                  <a:cubicBezTo>
                    <a:pt x="32" y="33"/>
                    <a:pt x="33" y="38"/>
                    <a:pt x="30" y="43"/>
                  </a:cubicBezTo>
                  <a:cubicBezTo>
                    <a:pt x="29" y="44"/>
                    <a:pt x="27" y="45"/>
                    <a:pt x="26" y="46"/>
                  </a:cubicBezTo>
                  <a:cubicBezTo>
                    <a:pt x="24" y="47"/>
                    <a:pt x="22" y="48"/>
                    <a:pt x="20" y="48"/>
                  </a:cubicBezTo>
                  <a:cubicBezTo>
                    <a:pt x="13" y="49"/>
                    <a:pt x="8" y="46"/>
                    <a:pt x="4" y="41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5" y="48"/>
                    <a:pt x="9" y="51"/>
                    <a:pt x="15" y="51"/>
                  </a:cubicBezTo>
                  <a:cubicBezTo>
                    <a:pt x="23" y="53"/>
                    <a:pt x="29" y="49"/>
                    <a:pt x="33" y="45"/>
                  </a:cubicBezTo>
                  <a:cubicBezTo>
                    <a:pt x="37" y="39"/>
                    <a:pt x="35" y="31"/>
                    <a:pt x="30" y="27"/>
                  </a:cubicBezTo>
                  <a:cubicBezTo>
                    <a:pt x="29" y="26"/>
                    <a:pt x="26" y="24"/>
                    <a:pt x="24" y="24"/>
                  </a:cubicBezTo>
                  <a:cubicBezTo>
                    <a:pt x="20" y="23"/>
                    <a:pt x="13" y="22"/>
                    <a:pt x="10" y="21"/>
                  </a:cubicBezTo>
                  <a:cubicBezTo>
                    <a:pt x="7" y="19"/>
                    <a:pt x="4" y="16"/>
                    <a:pt x="5" y="12"/>
                  </a:cubicBezTo>
                  <a:cubicBezTo>
                    <a:pt x="6" y="8"/>
                    <a:pt x="9" y="5"/>
                    <a:pt x="13" y="4"/>
                  </a:cubicBezTo>
                  <a:cubicBezTo>
                    <a:pt x="21" y="2"/>
                    <a:pt x="29" y="6"/>
                    <a:pt x="32" y="10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3" y="5"/>
                    <a:pt x="30" y="4"/>
                    <a:pt x="28" y="2"/>
                  </a:cubicBezTo>
                  <a:cubicBezTo>
                    <a:pt x="25" y="1"/>
                    <a:pt x="21" y="0"/>
                    <a:pt x="17" y="0"/>
                  </a:cubicBezTo>
                </a:path>
              </a:pathLst>
            </a:custGeom>
            <a:solidFill>
              <a:srgbClr val="4D4948"/>
            </a:solidFill>
            <a:ln w="3175">
              <a:solidFill>
                <a:schemeClr val="tx2"/>
              </a:solidFill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" name="Freeform 29"/>
            <p:cNvSpPr>
              <a:spLocks noEditPoints="1"/>
            </p:cNvSpPr>
            <p:nvPr/>
          </p:nvSpPr>
          <p:spPr bwMode="auto">
            <a:xfrm>
              <a:off x="2393" y="1744"/>
              <a:ext cx="597" cy="130"/>
            </a:xfrm>
            <a:custGeom>
              <a:avLst/>
              <a:gdLst>
                <a:gd name="T0" fmla="*/ 223 w 252"/>
                <a:gd name="T1" fmla="*/ 52 h 55"/>
                <a:gd name="T2" fmla="*/ 227 w 252"/>
                <a:gd name="T3" fmla="*/ 28 h 55"/>
                <a:gd name="T4" fmla="*/ 241 w 252"/>
                <a:gd name="T5" fmla="*/ 27 h 55"/>
                <a:gd name="T6" fmla="*/ 251 w 252"/>
                <a:gd name="T7" fmla="*/ 8 h 55"/>
                <a:gd name="T8" fmla="*/ 235 w 252"/>
                <a:gd name="T9" fmla="*/ 0 h 55"/>
                <a:gd name="T10" fmla="*/ 227 w 252"/>
                <a:gd name="T11" fmla="*/ 24 h 55"/>
                <a:gd name="T12" fmla="*/ 235 w 252"/>
                <a:gd name="T13" fmla="*/ 3 h 55"/>
                <a:gd name="T14" fmla="*/ 249 w 252"/>
                <a:gd name="T15" fmla="*/ 14 h 55"/>
                <a:gd name="T16" fmla="*/ 235 w 252"/>
                <a:gd name="T17" fmla="*/ 24 h 55"/>
                <a:gd name="T18" fmla="*/ 207 w 252"/>
                <a:gd name="T19" fmla="*/ 26 h 55"/>
                <a:gd name="T20" fmla="*/ 180 w 252"/>
                <a:gd name="T21" fmla="*/ 0 h 55"/>
                <a:gd name="T22" fmla="*/ 154 w 252"/>
                <a:gd name="T23" fmla="*/ 26 h 55"/>
                <a:gd name="T24" fmla="*/ 180 w 252"/>
                <a:gd name="T25" fmla="*/ 52 h 55"/>
                <a:gd name="T26" fmla="*/ 207 w 252"/>
                <a:gd name="T27" fmla="*/ 26 h 55"/>
                <a:gd name="T28" fmla="*/ 196 w 252"/>
                <a:gd name="T29" fmla="*/ 42 h 55"/>
                <a:gd name="T30" fmla="*/ 164 w 252"/>
                <a:gd name="T31" fmla="*/ 42 h 55"/>
                <a:gd name="T32" fmla="*/ 164 w 252"/>
                <a:gd name="T33" fmla="*/ 10 h 55"/>
                <a:gd name="T34" fmla="*/ 196 w 252"/>
                <a:gd name="T35" fmla="*/ 10 h 55"/>
                <a:gd name="T36" fmla="*/ 134 w 252"/>
                <a:gd name="T37" fmla="*/ 0 h 55"/>
                <a:gd name="T38" fmla="*/ 101 w 252"/>
                <a:gd name="T39" fmla="*/ 0 h 55"/>
                <a:gd name="T40" fmla="*/ 95 w 252"/>
                <a:gd name="T41" fmla="*/ 52 h 55"/>
                <a:gd name="T42" fmla="*/ 117 w 252"/>
                <a:gd name="T43" fmla="*/ 55 h 55"/>
                <a:gd name="T44" fmla="*/ 139 w 252"/>
                <a:gd name="T45" fmla="*/ 52 h 55"/>
                <a:gd name="T46" fmla="*/ 134 w 252"/>
                <a:gd name="T47" fmla="*/ 0 h 55"/>
                <a:gd name="T48" fmla="*/ 52 w 252"/>
                <a:gd name="T49" fmla="*/ 52 h 55"/>
                <a:gd name="T50" fmla="*/ 76 w 252"/>
                <a:gd name="T51" fmla="*/ 48 h 55"/>
                <a:gd name="T52" fmla="*/ 55 w 252"/>
                <a:gd name="T53" fmla="*/ 26 h 55"/>
                <a:gd name="T54" fmla="*/ 74 w 252"/>
                <a:gd name="T55" fmla="*/ 23 h 55"/>
                <a:gd name="T56" fmla="*/ 55 w 252"/>
                <a:gd name="T57" fmla="*/ 3 h 55"/>
                <a:gd name="T58" fmla="*/ 77 w 252"/>
                <a:gd name="T59" fmla="*/ 0 h 55"/>
                <a:gd name="T60" fmla="*/ 17 w 252"/>
                <a:gd name="T61" fmla="*/ 0 h 55"/>
                <a:gd name="T62" fmla="*/ 9 w 252"/>
                <a:gd name="T63" fmla="*/ 24 h 55"/>
                <a:gd name="T64" fmla="*/ 30 w 252"/>
                <a:gd name="T65" fmla="*/ 43 h 55"/>
                <a:gd name="T66" fmla="*/ 20 w 252"/>
                <a:gd name="T67" fmla="*/ 48 h 55"/>
                <a:gd name="T68" fmla="*/ 2 w 252"/>
                <a:gd name="T69" fmla="*/ 44 h 55"/>
                <a:gd name="T70" fmla="*/ 33 w 252"/>
                <a:gd name="T71" fmla="*/ 45 h 55"/>
                <a:gd name="T72" fmla="*/ 24 w 252"/>
                <a:gd name="T73" fmla="*/ 24 h 55"/>
                <a:gd name="T74" fmla="*/ 5 w 252"/>
                <a:gd name="T75" fmla="*/ 12 h 55"/>
                <a:gd name="T76" fmla="*/ 32 w 252"/>
                <a:gd name="T77" fmla="*/ 10 h 55"/>
                <a:gd name="T78" fmla="*/ 28 w 252"/>
                <a:gd name="T79" fmla="*/ 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2" h="55">
                  <a:moveTo>
                    <a:pt x="223" y="0"/>
                  </a:moveTo>
                  <a:cubicBezTo>
                    <a:pt x="223" y="52"/>
                    <a:pt x="223" y="52"/>
                    <a:pt x="223" y="52"/>
                  </a:cubicBezTo>
                  <a:cubicBezTo>
                    <a:pt x="227" y="52"/>
                    <a:pt x="227" y="52"/>
                    <a:pt x="227" y="52"/>
                  </a:cubicBezTo>
                  <a:cubicBezTo>
                    <a:pt x="227" y="28"/>
                    <a:pt x="227" y="28"/>
                    <a:pt x="227" y="28"/>
                  </a:cubicBezTo>
                  <a:cubicBezTo>
                    <a:pt x="235" y="28"/>
                    <a:pt x="235" y="28"/>
                    <a:pt x="235" y="28"/>
                  </a:cubicBezTo>
                  <a:cubicBezTo>
                    <a:pt x="237" y="28"/>
                    <a:pt x="239" y="27"/>
                    <a:pt x="241" y="27"/>
                  </a:cubicBezTo>
                  <a:cubicBezTo>
                    <a:pt x="247" y="26"/>
                    <a:pt x="252" y="21"/>
                    <a:pt x="252" y="14"/>
                  </a:cubicBezTo>
                  <a:cubicBezTo>
                    <a:pt x="252" y="12"/>
                    <a:pt x="252" y="10"/>
                    <a:pt x="251" y="8"/>
                  </a:cubicBezTo>
                  <a:cubicBezTo>
                    <a:pt x="250" y="6"/>
                    <a:pt x="248" y="4"/>
                    <a:pt x="247" y="3"/>
                  </a:cubicBezTo>
                  <a:cubicBezTo>
                    <a:pt x="243" y="0"/>
                    <a:pt x="240" y="0"/>
                    <a:pt x="235" y="0"/>
                  </a:cubicBezTo>
                  <a:lnTo>
                    <a:pt x="223" y="0"/>
                  </a:lnTo>
                  <a:close/>
                  <a:moveTo>
                    <a:pt x="227" y="24"/>
                  </a:moveTo>
                  <a:cubicBezTo>
                    <a:pt x="227" y="3"/>
                    <a:pt x="227" y="3"/>
                    <a:pt x="227" y="3"/>
                  </a:cubicBezTo>
                  <a:cubicBezTo>
                    <a:pt x="235" y="3"/>
                    <a:pt x="235" y="3"/>
                    <a:pt x="235" y="3"/>
                  </a:cubicBezTo>
                  <a:cubicBezTo>
                    <a:pt x="239" y="3"/>
                    <a:pt x="242" y="4"/>
                    <a:pt x="244" y="6"/>
                  </a:cubicBezTo>
                  <a:cubicBezTo>
                    <a:pt x="247" y="7"/>
                    <a:pt x="249" y="10"/>
                    <a:pt x="249" y="14"/>
                  </a:cubicBezTo>
                  <a:cubicBezTo>
                    <a:pt x="249" y="20"/>
                    <a:pt x="245" y="23"/>
                    <a:pt x="240" y="24"/>
                  </a:cubicBezTo>
                  <a:cubicBezTo>
                    <a:pt x="239" y="24"/>
                    <a:pt x="237" y="24"/>
                    <a:pt x="235" y="24"/>
                  </a:cubicBezTo>
                  <a:lnTo>
                    <a:pt x="227" y="24"/>
                  </a:lnTo>
                  <a:close/>
                  <a:moveTo>
                    <a:pt x="207" y="26"/>
                  </a:moveTo>
                  <a:cubicBezTo>
                    <a:pt x="207" y="21"/>
                    <a:pt x="205" y="17"/>
                    <a:pt x="203" y="13"/>
                  </a:cubicBezTo>
                  <a:cubicBezTo>
                    <a:pt x="199" y="6"/>
                    <a:pt x="191" y="0"/>
                    <a:pt x="180" y="0"/>
                  </a:cubicBezTo>
                  <a:cubicBezTo>
                    <a:pt x="170" y="0"/>
                    <a:pt x="162" y="6"/>
                    <a:pt x="158" y="13"/>
                  </a:cubicBezTo>
                  <a:cubicBezTo>
                    <a:pt x="155" y="17"/>
                    <a:pt x="154" y="21"/>
                    <a:pt x="154" y="26"/>
                  </a:cubicBezTo>
                  <a:cubicBezTo>
                    <a:pt x="154" y="37"/>
                    <a:pt x="160" y="44"/>
                    <a:pt x="167" y="49"/>
                  </a:cubicBezTo>
                  <a:cubicBezTo>
                    <a:pt x="171" y="51"/>
                    <a:pt x="175" y="52"/>
                    <a:pt x="180" y="52"/>
                  </a:cubicBezTo>
                  <a:cubicBezTo>
                    <a:pt x="191" y="52"/>
                    <a:pt x="199" y="46"/>
                    <a:pt x="203" y="39"/>
                  </a:cubicBezTo>
                  <a:cubicBezTo>
                    <a:pt x="205" y="35"/>
                    <a:pt x="207" y="31"/>
                    <a:pt x="207" y="26"/>
                  </a:cubicBezTo>
                  <a:close/>
                  <a:moveTo>
                    <a:pt x="203" y="26"/>
                  </a:moveTo>
                  <a:cubicBezTo>
                    <a:pt x="203" y="32"/>
                    <a:pt x="201" y="37"/>
                    <a:pt x="196" y="42"/>
                  </a:cubicBezTo>
                  <a:cubicBezTo>
                    <a:pt x="192" y="46"/>
                    <a:pt x="187" y="48"/>
                    <a:pt x="180" y="48"/>
                  </a:cubicBezTo>
                  <a:cubicBezTo>
                    <a:pt x="174" y="48"/>
                    <a:pt x="169" y="46"/>
                    <a:pt x="164" y="42"/>
                  </a:cubicBezTo>
                  <a:cubicBezTo>
                    <a:pt x="160" y="37"/>
                    <a:pt x="158" y="32"/>
                    <a:pt x="158" y="26"/>
                  </a:cubicBezTo>
                  <a:cubicBezTo>
                    <a:pt x="158" y="20"/>
                    <a:pt x="160" y="14"/>
                    <a:pt x="164" y="10"/>
                  </a:cubicBezTo>
                  <a:cubicBezTo>
                    <a:pt x="169" y="6"/>
                    <a:pt x="174" y="3"/>
                    <a:pt x="180" y="3"/>
                  </a:cubicBezTo>
                  <a:cubicBezTo>
                    <a:pt x="187" y="3"/>
                    <a:pt x="192" y="6"/>
                    <a:pt x="196" y="10"/>
                  </a:cubicBezTo>
                  <a:cubicBezTo>
                    <a:pt x="201" y="14"/>
                    <a:pt x="203" y="20"/>
                    <a:pt x="203" y="26"/>
                  </a:cubicBezTo>
                  <a:close/>
                  <a:moveTo>
                    <a:pt x="134" y="0"/>
                  </a:moveTo>
                  <a:cubicBezTo>
                    <a:pt x="128" y="15"/>
                    <a:pt x="123" y="30"/>
                    <a:pt x="117" y="45"/>
                  </a:cubicBezTo>
                  <a:cubicBezTo>
                    <a:pt x="112" y="30"/>
                    <a:pt x="106" y="15"/>
                    <a:pt x="101" y="0"/>
                  </a:cubicBezTo>
                  <a:cubicBezTo>
                    <a:pt x="98" y="17"/>
                    <a:pt x="95" y="34"/>
                    <a:pt x="92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102" y="13"/>
                    <a:pt x="102" y="13"/>
                    <a:pt x="102" y="13"/>
                  </a:cubicBezTo>
                  <a:cubicBezTo>
                    <a:pt x="107" y="27"/>
                    <a:pt x="112" y="41"/>
                    <a:pt x="117" y="55"/>
                  </a:cubicBezTo>
                  <a:cubicBezTo>
                    <a:pt x="122" y="41"/>
                    <a:pt x="127" y="27"/>
                    <a:pt x="132" y="13"/>
                  </a:cubicBezTo>
                  <a:cubicBezTo>
                    <a:pt x="139" y="52"/>
                    <a:pt x="139" y="52"/>
                    <a:pt x="139" y="52"/>
                  </a:cubicBezTo>
                  <a:cubicBezTo>
                    <a:pt x="142" y="52"/>
                    <a:pt x="142" y="52"/>
                    <a:pt x="142" y="52"/>
                  </a:cubicBezTo>
                  <a:cubicBezTo>
                    <a:pt x="140" y="34"/>
                    <a:pt x="137" y="17"/>
                    <a:pt x="134" y="0"/>
                  </a:cubicBezTo>
                  <a:close/>
                  <a:moveTo>
                    <a:pt x="52" y="0"/>
                  </a:moveTo>
                  <a:cubicBezTo>
                    <a:pt x="52" y="52"/>
                    <a:pt x="52" y="52"/>
                    <a:pt x="52" y="52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55" y="48"/>
                    <a:pt x="55" y="48"/>
                    <a:pt x="55" y="48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7" y="0"/>
                    <a:pt x="77" y="0"/>
                    <a:pt x="77" y="0"/>
                  </a:cubicBezTo>
                  <a:lnTo>
                    <a:pt x="52" y="0"/>
                  </a:lnTo>
                  <a:close/>
                  <a:moveTo>
                    <a:pt x="17" y="0"/>
                  </a:moveTo>
                  <a:cubicBezTo>
                    <a:pt x="9" y="0"/>
                    <a:pt x="3" y="4"/>
                    <a:pt x="2" y="11"/>
                  </a:cubicBezTo>
                  <a:cubicBezTo>
                    <a:pt x="0" y="18"/>
                    <a:pt x="4" y="22"/>
                    <a:pt x="9" y="24"/>
                  </a:cubicBezTo>
                  <a:cubicBezTo>
                    <a:pt x="14" y="26"/>
                    <a:pt x="24" y="26"/>
                    <a:pt x="28" y="30"/>
                  </a:cubicBezTo>
                  <a:cubicBezTo>
                    <a:pt x="32" y="33"/>
                    <a:pt x="33" y="38"/>
                    <a:pt x="30" y="43"/>
                  </a:cubicBezTo>
                  <a:cubicBezTo>
                    <a:pt x="29" y="44"/>
                    <a:pt x="27" y="45"/>
                    <a:pt x="26" y="46"/>
                  </a:cubicBezTo>
                  <a:cubicBezTo>
                    <a:pt x="24" y="47"/>
                    <a:pt x="22" y="48"/>
                    <a:pt x="20" y="48"/>
                  </a:cubicBezTo>
                  <a:cubicBezTo>
                    <a:pt x="13" y="49"/>
                    <a:pt x="8" y="46"/>
                    <a:pt x="4" y="41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5" y="48"/>
                    <a:pt x="9" y="51"/>
                    <a:pt x="15" y="51"/>
                  </a:cubicBezTo>
                  <a:cubicBezTo>
                    <a:pt x="23" y="53"/>
                    <a:pt x="29" y="49"/>
                    <a:pt x="33" y="45"/>
                  </a:cubicBezTo>
                  <a:cubicBezTo>
                    <a:pt x="37" y="39"/>
                    <a:pt x="35" y="31"/>
                    <a:pt x="30" y="27"/>
                  </a:cubicBezTo>
                  <a:cubicBezTo>
                    <a:pt x="29" y="26"/>
                    <a:pt x="26" y="24"/>
                    <a:pt x="24" y="24"/>
                  </a:cubicBezTo>
                  <a:cubicBezTo>
                    <a:pt x="20" y="23"/>
                    <a:pt x="13" y="22"/>
                    <a:pt x="10" y="21"/>
                  </a:cubicBezTo>
                  <a:cubicBezTo>
                    <a:pt x="7" y="19"/>
                    <a:pt x="4" y="16"/>
                    <a:pt x="5" y="12"/>
                  </a:cubicBezTo>
                  <a:cubicBezTo>
                    <a:pt x="6" y="8"/>
                    <a:pt x="9" y="5"/>
                    <a:pt x="13" y="4"/>
                  </a:cubicBezTo>
                  <a:cubicBezTo>
                    <a:pt x="21" y="2"/>
                    <a:pt x="29" y="6"/>
                    <a:pt x="32" y="10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3" y="5"/>
                    <a:pt x="30" y="4"/>
                    <a:pt x="28" y="2"/>
                  </a:cubicBezTo>
                  <a:cubicBezTo>
                    <a:pt x="25" y="1"/>
                    <a:pt x="21" y="0"/>
                    <a:pt x="17" y="0"/>
                  </a:cubicBezTo>
                  <a:close/>
                </a:path>
              </a:pathLst>
            </a:custGeom>
            <a:noFill/>
            <a:ln w="3175" cap="flat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36" name="Freeform 5"/>
          <p:cNvSpPr>
            <a:spLocks noEditPoints="1"/>
          </p:cNvSpPr>
          <p:nvPr/>
        </p:nvSpPr>
        <p:spPr bwMode="auto">
          <a:xfrm>
            <a:off x="7439359" y="4169872"/>
            <a:ext cx="307429" cy="307429"/>
          </a:xfrm>
          <a:custGeom>
            <a:avLst/>
            <a:gdLst>
              <a:gd name="T0" fmla="*/ 225 w 450"/>
              <a:gd name="T1" fmla="*/ 0 h 450"/>
              <a:gd name="T2" fmla="*/ 0 w 450"/>
              <a:gd name="T3" fmla="*/ 225 h 450"/>
              <a:gd name="T4" fmla="*/ 225 w 450"/>
              <a:gd name="T5" fmla="*/ 450 h 450"/>
              <a:gd name="T6" fmla="*/ 450 w 450"/>
              <a:gd name="T7" fmla="*/ 225 h 450"/>
              <a:gd name="T8" fmla="*/ 225 w 450"/>
              <a:gd name="T9" fmla="*/ 0 h 450"/>
              <a:gd name="T10" fmla="*/ 238 w 450"/>
              <a:gd name="T11" fmla="*/ 385 h 450"/>
              <a:gd name="T12" fmla="*/ 83 w 450"/>
              <a:gd name="T13" fmla="*/ 268 h 450"/>
              <a:gd name="T14" fmla="*/ 31 w 450"/>
              <a:gd name="T15" fmla="*/ 268 h 450"/>
              <a:gd name="T16" fmla="*/ 31 w 450"/>
              <a:gd name="T17" fmla="*/ 237 h 450"/>
              <a:gd name="T18" fmla="*/ 65 w 450"/>
              <a:gd name="T19" fmla="*/ 237 h 450"/>
              <a:gd name="T20" fmla="*/ 77 w 450"/>
              <a:gd name="T21" fmla="*/ 237 h 450"/>
              <a:gd name="T22" fmla="*/ 77 w 450"/>
              <a:gd name="T23" fmla="*/ 225 h 450"/>
              <a:gd name="T24" fmla="*/ 77 w 450"/>
              <a:gd name="T25" fmla="*/ 212 h 450"/>
              <a:gd name="T26" fmla="*/ 31 w 450"/>
              <a:gd name="T27" fmla="*/ 212 h 450"/>
              <a:gd name="T28" fmla="*/ 31 w 450"/>
              <a:gd name="T29" fmla="*/ 181 h 450"/>
              <a:gd name="T30" fmla="*/ 70 w 450"/>
              <a:gd name="T31" fmla="*/ 181 h 450"/>
              <a:gd name="T32" fmla="*/ 83 w 450"/>
              <a:gd name="T33" fmla="*/ 181 h 450"/>
              <a:gd name="T34" fmla="*/ 238 w 450"/>
              <a:gd name="T35" fmla="*/ 65 h 450"/>
              <a:gd name="T36" fmla="*/ 355 w 450"/>
              <a:gd name="T37" fmla="*/ 114 h 450"/>
              <a:gd name="T38" fmla="*/ 340 w 450"/>
              <a:gd name="T39" fmla="*/ 142 h 450"/>
              <a:gd name="T40" fmla="*/ 238 w 450"/>
              <a:gd name="T41" fmla="*/ 95 h 450"/>
              <a:gd name="T42" fmla="*/ 114 w 450"/>
              <a:gd name="T43" fmla="*/ 181 h 450"/>
              <a:gd name="T44" fmla="*/ 181 w 450"/>
              <a:gd name="T45" fmla="*/ 181 h 450"/>
              <a:gd name="T46" fmla="*/ 181 w 450"/>
              <a:gd name="T47" fmla="*/ 212 h 450"/>
              <a:gd name="T48" fmla="*/ 107 w 450"/>
              <a:gd name="T49" fmla="*/ 212 h 450"/>
              <a:gd name="T50" fmla="*/ 107 w 450"/>
              <a:gd name="T51" fmla="*/ 225 h 450"/>
              <a:gd name="T52" fmla="*/ 107 w 450"/>
              <a:gd name="T53" fmla="*/ 237 h 450"/>
              <a:gd name="T54" fmla="*/ 181 w 450"/>
              <a:gd name="T55" fmla="*/ 237 h 450"/>
              <a:gd name="T56" fmla="*/ 181 w 450"/>
              <a:gd name="T57" fmla="*/ 268 h 450"/>
              <a:gd name="T58" fmla="*/ 114 w 450"/>
              <a:gd name="T59" fmla="*/ 268 h 450"/>
              <a:gd name="T60" fmla="*/ 238 w 450"/>
              <a:gd name="T61" fmla="*/ 356 h 450"/>
              <a:gd name="T62" fmla="*/ 340 w 450"/>
              <a:gd name="T63" fmla="*/ 308 h 450"/>
              <a:gd name="T64" fmla="*/ 355 w 450"/>
              <a:gd name="T65" fmla="*/ 336 h 450"/>
              <a:gd name="T66" fmla="*/ 238 w 450"/>
              <a:gd name="T67" fmla="*/ 385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50" h="450">
                <a:moveTo>
                  <a:pt x="225" y="0"/>
                </a:moveTo>
                <a:cubicBezTo>
                  <a:pt x="101" y="0"/>
                  <a:pt x="0" y="101"/>
                  <a:pt x="0" y="225"/>
                </a:cubicBezTo>
                <a:cubicBezTo>
                  <a:pt x="0" y="349"/>
                  <a:pt x="101" y="450"/>
                  <a:pt x="225" y="450"/>
                </a:cubicBezTo>
                <a:cubicBezTo>
                  <a:pt x="349" y="450"/>
                  <a:pt x="450" y="349"/>
                  <a:pt x="450" y="225"/>
                </a:cubicBezTo>
                <a:cubicBezTo>
                  <a:pt x="450" y="101"/>
                  <a:pt x="349" y="0"/>
                  <a:pt x="225" y="0"/>
                </a:cubicBezTo>
                <a:close/>
                <a:moveTo>
                  <a:pt x="238" y="385"/>
                </a:moveTo>
                <a:cubicBezTo>
                  <a:pt x="164" y="385"/>
                  <a:pt x="102" y="335"/>
                  <a:pt x="83" y="268"/>
                </a:cubicBezTo>
                <a:cubicBezTo>
                  <a:pt x="83" y="268"/>
                  <a:pt x="83" y="268"/>
                  <a:pt x="31" y="268"/>
                </a:cubicBezTo>
                <a:cubicBezTo>
                  <a:pt x="31" y="268"/>
                  <a:pt x="31" y="268"/>
                  <a:pt x="31" y="237"/>
                </a:cubicBezTo>
                <a:cubicBezTo>
                  <a:pt x="31" y="237"/>
                  <a:pt x="31" y="237"/>
                  <a:pt x="65" y="237"/>
                </a:cubicBezTo>
                <a:cubicBezTo>
                  <a:pt x="65" y="237"/>
                  <a:pt x="68" y="237"/>
                  <a:pt x="77" y="237"/>
                </a:cubicBezTo>
                <a:cubicBezTo>
                  <a:pt x="77" y="233"/>
                  <a:pt x="77" y="229"/>
                  <a:pt x="77" y="225"/>
                </a:cubicBezTo>
                <a:cubicBezTo>
                  <a:pt x="77" y="221"/>
                  <a:pt x="77" y="216"/>
                  <a:pt x="77" y="212"/>
                </a:cubicBezTo>
                <a:cubicBezTo>
                  <a:pt x="77" y="212"/>
                  <a:pt x="77" y="212"/>
                  <a:pt x="31" y="212"/>
                </a:cubicBezTo>
                <a:cubicBezTo>
                  <a:pt x="31" y="212"/>
                  <a:pt x="31" y="212"/>
                  <a:pt x="31" y="181"/>
                </a:cubicBezTo>
                <a:cubicBezTo>
                  <a:pt x="31" y="181"/>
                  <a:pt x="31" y="181"/>
                  <a:pt x="70" y="181"/>
                </a:cubicBezTo>
                <a:cubicBezTo>
                  <a:pt x="71" y="181"/>
                  <a:pt x="74" y="181"/>
                  <a:pt x="83" y="181"/>
                </a:cubicBezTo>
                <a:cubicBezTo>
                  <a:pt x="103" y="114"/>
                  <a:pt x="165" y="65"/>
                  <a:pt x="238" y="65"/>
                </a:cubicBezTo>
                <a:cubicBezTo>
                  <a:pt x="284" y="65"/>
                  <a:pt x="325" y="84"/>
                  <a:pt x="355" y="114"/>
                </a:cubicBezTo>
                <a:cubicBezTo>
                  <a:pt x="355" y="114"/>
                  <a:pt x="355" y="114"/>
                  <a:pt x="340" y="142"/>
                </a:cubicBezTo>
                <a:cubicBezTo>
                  <a:pt x="315" y="113"/>
                  <a:pt x="279" y="95"/>
                  <a:pt x="238" y="95"/>
                </a:cubicBezTo>
                <a:cubicBezTo>
                  <a:pt x="181" y="95"/>
                  <a:pt x="133" y="131"/>
                  <a:pt x="114" y="181"/>
                </a:cubicBezTo>
                <a:cubicBezTo>
                  <a:pt x="131" y="181"/>
                  <a:pt x="152" y="181"/>
                  <a:pt x="181" y="181"/>
                </a:cubicBezTo>
                <a:cubicBezTo>
                  <a:pt x="181" y="181"/>
                  <a:pt x="181" y="181"/>
                  <a:pt x="181" y="212"/>
                </a:cubicBezTo>
                <a:cubicBezTo>
                  <a:pt x="163" y="212"/>
                  <a:pt x="139" y="212"/>
                  <a:pt x="107" y="212"/>
                </a:cubicBezTo>
                <a:cubicBezTo>
                  <a:pt x="107" y="216"/>
                  <a:pt x="107" y="221"/>
                  <a:pt x="107" y="225"/>
                </a:cubicBezTo>
                <a:cubicBezTo>
                  <a:pt x="107" y="229"/>
                  <a:pt x="107" y="233"/>
                  <a:pt x="107" y="237"/>
                </a:cubicBezTo>
                <a:cubicBezTo>
                  <a:pt x="125" y="237"/>
                  <a:pt x="149" y="237"/>
                  <a:pt x="181" y="237"/>
                </a:cubicBezTo>
                <a:cubicBezTo>
                  <a:pt x="181" y="237"/>
                  <a:pt x="181" y="237"/>
                  <a:pt x="181" y="268"/>
                </a:cubicBezTo>
                <a:cubicBezTo>
                  <a:pt x="165" y="268"/>
                  <a:pt x="143" y="268"/>
                  <a:pt x="114" y="268"/>
                </a:cubicBezTo>
                <a:cubicBezTo>
                  <a:pt x="132" y="319"/>
                  <a:pt x="181" y="356"/>
                  <a:pt x="238" y="356"/>
                </a:cubicBezTo>
                <a:cubicBezTo>
                  <a:pt x="279" y="356"/>
                  <a:pt x="316" y="337"/>
                  <a:pt x="340" y="308"/>
                </a:cubicBezTo>
                <a:cubicBezTo>
                  <a:pt x="355" y="336"/>
                  <a:pt x="355" y="336"/>
                  <a:pt x="355" y="336"/>
                </a:cubicBezTo>
                <a:cubicBezTo>
                  <a:pt x="326" y="366"/>
                  <a:pt x="284" y="385"/>
                  <a:pt x="238" y="38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r-FR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8" name="Freeform 5"/>
          <p:cNvSpPr>
            <a:spLocks noEditPoints="1"/>
          </p:cNvSpPr>
          <p:nvPr/>
        </p:nvSpPr>
        <p:spPr bwMode="auto">
          <a:xfrm>
            <a:off x="9490070" y="5364268"/>
            <a:ext cx="307429" cy="307429"/>
          </a:xfrm>
          <a:custGeom>
            <a:avLst/>
            <a:gdLst>
              <a:gd name="T0" fmla="*/ 225 w 450"/>
              <a:gd name="T1" fmla="*/ 0 h 450"/>
              <a:gd name="T2" fmla="*/ 0 w 450"/>
              <a:gd name="T3" fmla="*/ 225 h 450"/>
              <a:gd name="T4" fmla="*/ 225 w 450"/>
              <a:gd name="T5" fmla="*/ 450 h 450"/>
              <a:gd name="T6" fmla="*/ 450 w 450"/>
              <a:gd name="T7" fmla="*/ 225 h 450"/>
              <a:gd name="T8" fmla="*/ 225 w 450"/>
              <a:gd name="T9" fmla="*/ 0 h 450"/>
              <a:gd name="T10" fmla="*/ 238 w 450"/>
              <a:gd name="T11" fmla="*/ 385 h 450"/>
              <a:gd name="T12" fmla="*/ 83 w 450"/>
              <a:gd name="T13" fmla="*/ 268 h 450"/>
              <a:gd name="T14" fmla="*/ 31 w 450"/>
              <a:gd name="T15" fmla="*/ 268 h 450"/>
              <a:gd name="T16" fmla="*/ 31 w 450"/>
              <a:gd name="T17" fmla="*/ 237 h 450"/>
              <a:gd name="T18" fmla="*/ 65 w 450"/>
              <a:gd name="T19" fmla="*/ 237 h 450"/>
              <a:gd name="T20" fmla="*/ 77 w 450"/>
              <a:gd name="T21" fmla="*/ 237 h 450"/>
              <a:gd name="T22" fmla="*/ 77 w 450"/>
              <a:gd name="T23" fmla="*/ 225 h 450"/>
              <a:gd name="T24" fmla="*/ 77 w 450"/>
              <a:gd name="T25" fmla="*/ 212 h 450"/>
              <a:gd name="T26" fmla="*/ 31 w 450"/>
              <a:gd name="T27" fmla="*/ 212 h 450"/>
              <a:gd name="T28" fmla="*/ 31 w 450"/>
              <a:gd name="T29" fmla="*/ 181 h 450"/>
              <a:gd name="T30" fmla="*/ 70 w 450"/>
              <a:gd name="T31" fmla="*/ 181 h 450"/>
              <a:gd name="T32" fmla="*/ 83 w 450"/>
              <a:gd name="T33" fmla="*/ 181 h 450"/>
              <a:gd name="T34" fmla="*/ 238 w 450"/>
              <a:gd name="T35" fmla="*/ 65 h 450"/>
              <a:gd name="T36" fmla="*/ 355 w 450"/>
              <a:gd name="T37" fmla="*/ 114 h 450"/>
              <a:gd name="T38" fmla="*/ 340 w 450"/>
              <a:gd name="T39" fmla="*/ 142 h 450"/>
              <a:gd name="T40" fmla="*/ 238 w 450"/>
              <a:gd name="T41" fmla="*/ 95 h 450"/>
              <a:gd name="T42" fmla="*/ 114 w 450"/>
              <a:gd name="T43" fmla="*/ 181 h 450"/>
              <a:gd name="T44" fmla="*/ 181 w 450"/>
              <a:gd name="T45" fmla="*/ 181 h 450"/>
              <a:gd name="T46" fmla="*/ 181 w 450"/>
              <a:gd name="T47" fmla="*/ 212 h 450"/>
              <a:gd name="T48" fmla="*/ 107 w 450"/>
              <a:gd name="T49" fmla="*/ 212 h 450"/>
              <a:gd name="T50" fmla="*/ 107 w 450"/>
              <a:gd name="T51" fmla="*/ 225 h 450"/>
              <a:gd name="T52" fmla="*/ 107 w 450"/>
              <a:gd name="T53" fmla="*/ 237 h 450"/>
              <a:gd name="T54" fmla="*/ 181 w 450"/>
              <a:gd name="T55" fmla="*/ 237 h 450"/>
              <a:gd name="T56" fmla="*/ 181 w 450"/>
              <a:gd name="T57" fmla="*/ 268 h 450"/>
              <a:gd name="T58" fmla="*/ 114 w 450"/>
              <a:gd name="T59" fmla="*/ 268 h 450"/>
              <a:gd name="T60" fmla="*/ 238 w 450"/>
              <a:gd name="T61" fmla="*/ 356 h 450"/>
              <a:gd name="T62" fmla="*/ 340 w 450"/>
              <a:gd name="T63" fmla="*/ 308 h 450"/>
              <a:gd name="T64" fmla="*/ 355 w 450"/>
              <a:gd name="T65" fmla="*/ 336 h 450"/>
              <a:gd name="T66" fmla="*/ 238 w 450"/>
              <a:gd name="T67" fmla="*/ 385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50" h="450">
                <a:moveTo>
                  <a:pt x="225" y="0"/>
                </a:moveTo>
                <a:cubicBezTo>
                  <a:pt x="101" y="0"/>
                  <a:pt x="0" y="101"/>
                  <a:pt x="0" y="225"/>
                </a:cubicBezTo>
                <a:cubicBezTo>
                  <a:pt x="0" y="349"/>
                  <a:pt x="101" y="450"/>
                  <a:pt x="225" y="450"/>
                </a:cubicBezTo>
                <a:cubicBezTo>
                  <a:pt x="349" y="450"/>
                  <a:pt x="450" y="349"/>
                  <a:pt x="450" y="225"/>
                </a:cubicBezTo>
                <a:cubicBezTo>
                  <a:pt x="450" y="101"/>
                  <a:pt x="349" y="0"/>
                  <a:pt x="225" y="0"/>
                </a:cubicBezTo>
                <a:close/>
                <a:moveTo>
                  <a:pt x="238" y="385"/>
                </a:moveTo>
                <a:cubicBezTo>
                  <a:pt x="164" y="385"/>
                  <a:pt x="102" y="335"/>
                  <a:pt x="83" y="268"/>
                </a:cubicBezTo>
                <a:cubicBezTo>
                  <a:pt x="83" y="268"/>
                  <a:pt x="83" y="268"/>
                  <a:pt x="31" y="268"/>
                </a:cubicBezTo>
                <a:cubicBezTo>
                  <a:pt x="31" y="268"/>
                  <a:pt x="31" y="268"/>
                  <a:pt x="31" y="237"/>
                </a:cubicBezTo>
                <a:cubicBezTo>
                  <a:pt x="31" y="237"/>
                  <a:pt x="31" y="237"/>
                  <a:pt x="65" y="237"/>
                </a:cubicBezTo>
                <a:cubicBezTo>
                  <a:pt x="65" y="237"/>
                  <a:pt x="68" y="237"/>
                  <a:pt x="77" y="237"/>
                </a:cubicBezTo>
                <a:cubicBezTo>
                  <a:pt x="77" y="233"/>
                  <a:pt x="77" y="229"/>
                  <a:pt x="77" y="225"/>
                </a:cubicBezTo>
                <a:cubicBezTo>
                  <a:pt x="77" y="221"/>
                  <a:pt x="77" y="216"/>
                  <a:pt x="77" y="212"/>
                </a:cubicBezTo>
                <a:cubicBezTo>
                  <a:pt x="77" y="212"/>
                  <a:pt x="77" y="212"/>
                  <a:pt x="31" y="212"/>
                </a:cubicBezTo>
                <a:cubicBezTo>
                  <a:pt x="31" y="212"/>
                  <a:pt x="31" y="212"/>
                  <a:pt x="31" y="181"/>
                </a:cubicBezTo>
                <a:cubicBezTo>
                  <a:pt x="31" y="181"/>
                  <a:pt x="31" y="181"/>
                  <a:pt x="70" y="181"/>
                </a:cubicBezTo>
                <a:cubicBezTo>
                  <a:pt x="71" y="181"/>
                  <a:pt x="74" y="181"/>
                  <a:pt x="83" y="181"/>
                </a:cubicBezTo>
                <a:cubicBezTo>
                  <a:pt x="103" y="114"/>
                  <a:pt x="165" y="65"/>
                  <a:pt x="238" y="65"/>
                </a:cubicBezTo>
                <a:cubicBezTo>
                  <a:pt x="284" y="65"/>
                  <a:pt x="325" y="84"/>
                  <a:pt x="355" y="114"/>
                </a:cubicBezTo>
                <a:cubicBezTo>
                  <a:pt x="355" y="114"/>
                  <a:pt x="355" y="114"/>
                  <a:pt x="340" y="142"/>
                </a:cubicBezTo>
                <a:cubicBezTo>
                  <a:pt x="315" y="113"/>
                  <a:pt x="279" y="95"/>
                  <a:pt x="238" y="95"/>
                </a:cubicBezTo>
                <a:cubicBezTo>
                  <a:pt x="181" y="95"/>
                  <a:pt x="133" y="131"/>
                  <a:pt x="114" y="181"/>
                </a:cubicBezTo>
                <a:cubicBezTo>
                  <a:pt x="131" y="181"/>
                  <a:pt x="152" y="181"/>
                  <a:pt x="181" y="181"/>
                </a:cubicBezTo>
                <a:cubicBezTo>
                  <a:pt x="181" y="181"/>
                  <a:pt x="181" y="181"/>
                  <a:pt x="181" y="212"/>
                </a:cubicBezTo>
                <a:cubicBezTo>
                  <a:pt x="163" y="212"/>
                  <a:pt x="139" y="212"/>
                  <a:pt x="107" y="212"/>
                </a:cubicBezTo>
                <a:cubicBezTo>
                  <a:pt x="107" y="216"/>
                  <a:pt x="107" y="221"/>
                  <a:pt x="107" y="225"/>
                </a:cubicBezTo>
                <a:cubicBezTo>
                  <a:pt x="107" y="229"/>
                  <a:pt x="107" y="233"/>
                  <a:pt x="107" y="237"/>
                </a:cubicBezTo>
                <a:cubicBezTo>
                  <a:pt x="125" y="237"/>
                  <a:pt x="149" y="237"/>
                  <a:pt x="181" y="237"/>
                </a:cubicBezTo>
                <a:cubicBezTo>
                  <a:pt x="181" y="237"/>
                  <a:pt x="181" y="237"/>
                  <a:pt x="181" y="268"/>
                </a:cubicBezTo>
                <a:cubicBezTo>
                  <a:pt x="165" y="268"/>
                  <a:pt x="143" y="268"/>
                  <a:pt x="114" y="268"/>
                </a:cubicBezTo>
                <a:cubicBezTo>
                  <a:pt x="132" y="319"/>
                  <a:pt x="181" y="356"/>
                  <a:pt x="238" y="356"/>
                </a:cubicBezTo>
                <a:cubicBezTo>
                  <a:pt x="279" y="356"/>
                  <a:pt x="316" y="337"/>
                  <a:pt x="340" y="308"/>
                </a:cubicBezTo>
                <a:cubicBezTo>
                  <a:pt x="355" y="336"/>
                  <a:pt x="355" y="336"/>
                  <a:pt x="355" y="336"/>
                </a:cubicBezTo>
                <a:cubicBezTo>
                  <a:pt x="326" y="366"/>
                  <a:pt x="284" y="385"/>
                  <a:pt x="238" y="38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r-FR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08" name="Group 17"/>
          <p:cNvGrpSpPr>
            <a:grpSpLocks noChangeAspect="1"/>
          </p:cNvGrpSpPr>
          <p:nvPr/>
        </p:nvGrpSpPr>
        <p:grpSpPr bwMode="auto">
          <a:xfrm flipH="1">
            <a:off x="7321629" y="803192"/>
            <a:ext cx="543984" cy="1828800"/>
            <a:chOff x="4878" y="253"/>
            <a:chExt cx="257" cy="864"/>
          </a:xfrm>
          <a:solidFill>
            <a:srgbClr val="FFC000"/>
          </a:solidFill>
        </p:grpSpPr>
        <p:sp>
          <p:nvSpPr>
            <p:cNvPr id="210" name="Rectangle 18"/>
            <p:cNvSpPr>
              <a:spLocks noChangeArrowheads="1"/>
            </p:cNvSpPr>
            <p:nvPr/>
          </p:nvSpPr>
          <p:spPr bwMode="auto">
            <a:xfrm>
              <a:off x="4882" y="253"/>
              <a:ext cx="245" cy="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1" name="Freeform 19"/>
            <p:cNvSpPr>
              <a:spLocks noEditPoints="1"/>
            </p:cNvSpPr>
            <p:nvPr/>
          </p:nvSpPr>
          <p:spPr bwMode="auto">
            <a:xfrm>
              <a:off x="4878" y="613"/>
              <a:ext cx="257" cy="504"/>
            </a:xfrm>
            <a:custGeom>
              <a:avLst/>
              <a:gdLst>
                <a:gd name="T0" fmla="*/ 246 w 257"/>
                <a:gd name="T1" fmla="*/ 0 h 504"/>
                <a:gd name="T2" fmla="*/ 37 w 257"/>
                <a:gd name="T3" fmla="*/ 457 h 504"/>
                <a:gd name="T4" fmla="*/ 257 w 257"/>
                <a:gd name="T5" fmla="*/ 504 h 504"/>
                <a:gd name="T6" fmla="*/ 45 w 257"/>
                <a:gd name="T7" fmla="*/ 214 h 504"/>
                <a:gd name="T8" fmla="*/ 45 w 257"/>
                <a:gd name="T9" fmla="*/ 254 h 504"/>
                <a:gd name="T10" fmla="*/ 60 w 257"/>
                <a:gd name="T11" fmla="*/ 279 h 504"/>
                <a:gd name="T12" fmla="*/ 45 w 257"/>
                <a:gd name="T13" fmla="*/ 301 h 504"/>
                <a:gd name="T14" fmla="*/ 67 w 257"/>
                <a:gd name="T15" fmla="*/ 323 h 504"/>
                <a:gd name="T16" fmla="*/ 45 w 257"/>
                <a:gd name="T17" fmla="*/ 315 h 504"/>
                <a:gd name="T18" fmla="*/ 45 w 257"/>
                <a:gd name="T19" fmla="*/ 315 h 504"/>
                <a:gd name="T20" fmla="*/ 89 w 257"/>
                <a:gd name="T21" fmla="*/ 352 h 504"/>
                <a:gd name="T22" fmla="*/ 93 w 257"/>
                <a:gd name="T23" fmla="*/ 457 h 504"/>
                <a:gd name="T24" fmla="*/ 93 w 257"/>
                <a:gd name="T25" fmla="*/ 413 h 504"/>
                <a:gd name="T26" fmla="*/ 45 w 257"/>
                <a:gd name="T27" fmla="*/ 442 h 504"/>
                <a:gd name="T28" fmla="*/ 93 w 257"/>
                <a:gd name="T29" fmla="*/ 402 h 504"/>
                <a:gd name="T30" fmla="*/ 93 w 257"/>
                <a:gd name="T31" fmla="*/ 312 h 504"/>
                <a:gd name="T32" fmla="*/ 71 w 257"/>
                <a:gd name="T33" fmla="*/ 279 h 504"/>
                <a:gd name="T34" fmla="*/ 93 w 257"/>
                <a:gd name="T35" fmla="*/ 246 h 504"/>
                <a:gd name="T36" fmla="*/ 74 w 257"/>
                <a:gd name="T37" fmla="*/ 188 h 504"/>
                <a:gd name="T38" fmla="*/ 93 w 257"/>
                <a:gd name="T39" fmla="*/ 246 h 504"/>
                <a:gd name="T40" fmla="*/ 156 w 257"/>
                <a:gd name="T41" fmla="*/ 352 h 504"/>
                <a:gd name="T42" fmla="*/ 123 w 257"/>
                <a:gd name="T43" fmla="*/ 377 h 504"/>
                <a:gd name="T44" fmla="*/ 123 w 257"/>
                <a:gd name="T45" fmla="*/ 377 h 504"/>
                <a:gd name="T46" fmla="*/ 123 w 257"/>
                <a:gd name="T47" fmla="*/ 326 h 504"/>
                <a:gd name="T48" fmla="*/ 130 w 257"/>
                <a:gd name="T49" fmla="*/ 283 h 504"/>
                <a:gd name="T50" fmla="*/ 104 w 257"/>
                <a:gd name="T51" fmla="*/ 304 h 504"/>
                <a:gd name="T52" fmla="*/ 123 w 257"/>
                <a:gd name="T53" fmla="*/ 279 h 504"/>
                <a:gd name="T54" fmla="*/ 130 w 257"/>
                <a:gd name="T55" fmla="*/ 232 h 504"/>
                <a:gd name="T56" fmla="*/ 104 w 257"/>
                <a:gd name="T57" fmla="*/ 254 h 504"/>
                <a:gd name="T58" fmla="*/ 112 w 257"/>
                <a:gd name="T59" fmla="*/ 225 h 504"/>
                <a:gd name="T60" fmla="*/ 101 w 257"/>
                <a:gd name="T61" fmla="*/ 246 h 504"/>
                <a:gd name="T62" fmla="*/ 101 w 257"/>
                <a:gd name="T63" fmla="*/ 406 h 504"/>
                <a:gd name="T64" fmla="*/ 156 w 257"/>
                <a:gd name="T65" fmla="*/ 457 h 504"/>
                <a:gd name="T66" fmla="*/ 156 w 257"/>
                <a:gd name="T67" fmla="*/ 359 h 504"/>
                <a:gd name="T68" fmla="*/ 134 w 257"/>
                <a:gd name="T69" fmla="*/ 326 h 504"/>
                <a:gd name="T70" fmla="*/ 156 w 257"/>
                <a:gd name="T71" fmla="*/ 297 h 504"/>
                <a:gd name="T72" fmla="*/ 156 w 257"/>
                <a:gd name="T73" fmla="*/ 297 h 504"/>
                <a:gd name="T74" fmla="*/ 156 w 257"/>
                <a:gd name="T75" fmla="*/ 210 h 504"/>
                <a:gd name="T76" fmla="*/ 130 w 257"/>
                <a:gd name="T77" fmla="*/ 221 h 504"/>
                <a:gd name="T78" fmla="*/ 156 w 257"/>
                <a:gd name="T79" fmla="*/ 199 h 504"/>
                <a:gd name="T80" fmla="*/ 164 w 257"/>
                <a:gd name="T81" fmla="*/ 294 h 504"/>
                <a:gd name="T82" fmla="*/ 164 w 257"/>
                <a:gd name="T83" fmla="*/ 344 h 504"/>
                <a:gd name="T84" fmla="*/ 216 w 257"/>
                <a:gd name="T85" fmla="*/ 457 h 504"/>
                <a:gd name="T86" fmla="*/ 216 w 257"/>
                <a:gd name="T87" fmla="*/ 453 h 504"/>
                <a:gd name="T88" fmla="*/ 164 w 257"/>
                <a:gd name="T89" fmla="*/ 402 h 504"/>
                <a:gd name="T90" fmla="*/ 216 w 257"/>
                <a:gd name="T91" fmla="*/ 442 h 504"/>
                <a:gd name="T92" fmla="*/ 190 w 257"/>
                <a:gd name="T93" fmla="*/ 333 h 504"/>
                <a:gd name="T94" fmla="*/ 216 w 257"/>
                <a:gd name="T95" fmla="*/ 344 h 504"/>
                <a:gd name="T96" fmla="*/ 216 w 257"/>
                <a:gd name="T97" fmla="*/ 344 h 504"/>
                <a:gd name="T98" fmla="*/ 164 w 257"/>
                <a:gd name="T99" fmla="*/ 304 h 504"/>
                <a:gd name="T100" fmla="*/ 216 w 257"/>
                <a:gd name="T101" fmla="*/ 304 h 504"/>
                <a:gd name="T102" fmla="*/ 216 w 257"/>
                <a:gd name="T103" fmla="*/ 265 h 504"/>
                <a:gd name="T104" fmla="*/ 194 w 257"/>
                <a:gd name="T105" fmla="*/ 272 h 504"/>
                <a:gd name="T106" fmla="*/ 216 w 257"/>
                <a:gd name="T107" fmla="*/ 254 h 504"/>
                <a:gd name="T108" fmla="*/ 164 w 257"/>
                <a:gd name="T109" fmla="*/ 203 h 504"/>
                <a:gd name="T110" fmla="*/ 216 w 257"/>
                <a:gd name="T111" fmla="*/ 156 h 504"/>
                <a:gd name="T112" fmla="*/ 171 w 257"/>
                <a:gd name="T113" fmla="*/ 156 h 504"/>
                <a:gd name="T114" fmla="*/ 45 w 257"/>
                <a:gd name="T115" fmla="*/ 152 h 504"/>
                <a:gd name="T116" fmla="*/ 179 w 257"/>
                <a:gd name="T117" fmla="*/ 141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7" h="504">
                  <a:moveTo>
                    <a:pt x="223" y="457"/>
                  </a:moveTo>
                  <a:lnTo>
                    <a:pt x="223" y="54"/>
                  </a:lnTo>
                  <a:lnTo>
                    <a:pt x="246" y="0"/>
                  </a:lnTo>
                  <a:lnTo>
                    <a:pt x="7" y="0"/>
                  </a:lnTo>
                  <a:lnTo>
                    <a:pt x="37" y="58"/>
                  </a:lnTo>
                  <a:lnTo>
                    <a:pt x="37" y="457"/>
                  </a:lnTo>
                  <a:lnTo>
                    <a:pt x="0" y="457"/>
                  </a:lnTo>
                  <a:lnTo>
                    <a:pt x="0" y="504"/>
                  </a:lnTo>
                  <a:lnTo>
                    <a:pt x="257" y="504"/>
                  </a:lnTo>
                  <a:lnTo>
                    <a:pt x="257" y="457"/>
                  </a:lnTo>
                  <a:lnTo>
                    <a:pt x="223" y="457"/>
                  </a:lnTo>
                  <a:close/>
                  <a:moveTo>
                    <a:pt x="45" y="214"/>
                  </a:moveTo>
                  <a:lnTo>
                    <a:pt x="89" y="254"/>
                  </a:lnTo>
                  <a:lnTo>
                    <a:pt x="67" y="272"/>
                  </a:lnTo>
                  <a:lnTo>
                    <a:pt x="45" y="254"/>
                  </a:lnTo>
                  <a:lnTo>
                    <a:pt x="45" y="214"/>
                  </a:lnTo>
                  <a:close/>
                  <a:moveTo>
                    <a:pt x="45" y="265"/>
                  </a:moveTo>
                  <a:lnTo>
                    <a:pt x="60" y="279"/>
                  </a:lnTo>
                  <a:lnTo>
                    <a:pt x="45" y="294"/>
                  </a:lnTo>
                  <a:lnTo>
                    <a:pt x="45" y="265"/>
                  </a:lnTo>
                  <a:close/>
                  <a:moveTo>
                    <a:pt x="45" y="301"/>
                  </a:moveTo>
                  <a:lnTo>
                    <a:pt x="67" y="283"/>
                  </a:lnTo>
                  <a:lnTo>
                    <a:pt x="93" y="304"/>
                  </a:lnTo>
                  <a:lnTo>
                    <a:pt x="67" y="323"/>
                  </a:lnTo>
                  <a:lnTo>
                    <a:pt x="45" y="304"/>
                  </a:lnTo>
                  <a:lnTo>
                    <a:pt x="45" y="301"/>
                  </a:lnTo>
                  <a:close/>
                  <a:moveTo>
                    <a:pt x="45" y="315"/>
                  </a:moveTo>
                  <a:lnTo>
                    <a:pt x="60" y="330"/>
                  </a:lnTo>
                  <a:lnTo>
                    <a:pt x="45" y="344"/>
                  </a:lnTo>
                  <a:lnTo>
                    <a:pt x="45" y="315"/>
                  </a:lnTo>
                  <a:close/>
                  <a:moveTo>
                    <a:pt x="45" y="352"/>
                  </a:moveTo>
                  <a:lnTo>
                    <a:pt x="67" y="333"/>
                  </a:lnTo>
                  <a:lnTo>
                    <a:pt x="89" y="352"/>
                  </a:lnTo>
                  <a:lnTo>
                    <a:pt x="45" y="392"/>
                  </a:lnTo>
                  <a:lnTo>
                    <a:pt x="45" y="352"/>
                  </a:lnTo>
                  <a:close/>
                  <a:moveTo>
                    <a:pt x="93" y="457"/>
                  </a:moveTo>
                  <a:lnTo>
                    <a:pt x="45" y="457"/>
                  </a:lnTo>
                  <a:lnTo>
                    <a:pt x="45" y="453"/>
                  </a:lnTo>
                  <a:lnTo>
                    <a:pt x="93" y="413"/>
                  </a:lnTo>
                  <a:lnTo>
                    <a:pt x="93" y="457"/>
                  </a:lnTo>
                  <a:close/>
                  <a:moveTo>
                    <a:pt x="93" y="402"/>
                  </a:moveTo>
                  <a:lnTo>
                    <a:pt x="45" y="442"/>
                  </a:lnTo>
                  <a:lnTo>
                    <a:pt x="45" y="402"/>
                  </a:lnTo>
                  <a:lnTo>
                    <a:pt x="93" y="359"/>
                  </a:lnTo>
                  <a:lnTo>
                    <a:pt x="93" y="402"/>
                  </a:lnTo>
                  <a:close/>
                  <a:moveTo>
                    <a:pt x="93" y="344"/>
                  </a:moveTo>
                  <a:lnTo>
                    <a:pt x="71" y="330"/>
                  </a:lnTo>
                  <a:lnTo>
                    <a:pt x="93" y="312"/>
                  </a:lnTo>
                  <a:lnTo>
                    <a:pt x="93" y="344"/>
                  </a:lnTo>
                  <a:close/>
                  <a:moveTo>
                    <a:pt x="93" y="294"/>
                  </a:moveTo>
                  <a:lnTo>
                    <a:pt x="71" y="279"/>
                  </a:lnTo>
                  <a:lnTo>
                    <a:pt x="93" y="261"/>
                  </a:lnTo>
                  <a:lnTo>
                    <a:pt x="93" y="294"/>
                  </a:lnTo>
                  <a:close/>
                  <a:moveTo>
                    <a:pt x="93" y="246"/>
                  </a:moveTo>
                  <a:lnTo>
                    <a:pt x="45" y="203"/>
                  </a:lnTo>
                  <a:lnTo>
                    <a:pt x="45" y="163"/>
                  </a:lnTo>
                  <a:lnTo>
                    <a:pt x="74" y="188"/>
                  </a:lnTo>
                  <a:lnTo>
                    <a:pt x="67" y="225"/>
                  </a:lnTo>
                  <a:lnTo>
                    <a:pt x="93" y="225"/>
                  </a:lnTo>
                  <a:lnTo>
                    <a:pt x="93" y="246"/>
                  </a:lnTo>
                  <a:close/>
                  <a:moveTo>
                    <a:pt x="104" y="352"/>
                  </a:moveTo>
                  <a:lnTo>
                    <a:pt x="130" y="333"/>
                  </a:lnTo>
                  <a:lnTo>
                    <a:pt x="156" y="352"/>
                  </a:lnTo>
                  <a:lnTo>
                    <a:pt x="130" y="373"/>
                  </a:lnTo>
                  <a:lnTo>
                    <a:pt x="104" y="352"/>
                  </a:lnTo>
                  <a:close/>
                  <a:moveTo>
                    <a:pt x="123" y="377"/>
                  </a:moveTo>
                  <a:lnTo>
                    <a:pt x="101" y="395"/>
                  </a:lnTo>
                  <a:lnTo>
                    <a:pt x="101" y="359"/>
                  </a:lnTo>
                  <a:lnTo>
                    <a:pt x="123" y="377"/>
                  </a:lnTo>
                  <a:close/>
                  <a:moveTo>
                    <a:pt x="101" y="344"/>
                  </a:moveTo>
                  <a:lnTo>
                    <a:pt x="101" y="308"/>
                  </a:lnTo>
                  <a:lnTo>
                    <a:pt x="123" y="326"/>
                  </a:lnTo>
                  <a:lnTo>
                    <a:pt x="101" y="344"/>
                  </a:lnTo>
                  <a:close/>
                  <a:moveTo>
                    <a:pt x="104" y="304"/>
                  </a:moveTo>
                  <a:lnTo>
                    <a:pt x="130" y="283"/>
                  </a:lnTo>
                  <a:lnTo>
                    <a:pt x="153" y="304"/>
                  </a:lnTo>
                  <a:lnTo>
                    <a:pt x="130" y="323"/>
                  </a:lnTo>
                  <a:lnTo>
                    <a:pt x="104" y="304"/>
                  </a:lnTo>
                  <a:close/>
                  <a:moveTo>
                    <a:pt x="101" y="297"/>
                  </a:moveTo>
                  <a:lnTo>
                    <a:pt x="101" y="261"/>
                  </a:lnTo>
                  <a:lnTo>
                    <a:pt x="123" y="279"/>
                  </a:lnTo>
                  <a:lnTo>
                    <a:pt x="101" y="297"/>
                  </a:lnTo>
                  <a:close/>
                  <a:moveTo>
                    <a:pt x="104" y="254"/>
                  </a:moveTo>
                  <a:lnTo>
                    <a:pt x="130" y="232"/>
                  </a:lnTo>
                  <a:lnTo>
                    <a:pt x="156" y="254"/>
                  </a:lnTo>
                  <a:lnTo>
                    <a:pt x="130" y="272"/>
                  </a:lnTo>
                  <a:lnTo>
                    <a:pt x="104" y="254"/>
                  </a:lnTo>
                  <a:close/>
                  <a:moveTo>
                    <a:pt x="101" y="246"/>
                  </a:moveTo>
                  <a:lnTo>
                    <a:pt x="101" y="225"/>
                  </a:lnTo>
                  <a:lnTo>
                    <a:pt x="112" y="225"/>
                  </a:lnTo>
                  <a:lnTo>
                    <a:pt x="112" y="221"/>
                  </a:lnTo>
                  <a:lnTo>
                    <a:pt x="123" y="228"/>
                  </a:lnTo>
                  <a:lnTo>
                    <a:pt x="101" y="246"/>
                  </a:lnTo>
                  <a:close/>
                  <a:moveTo>
                    <a:pt x="156" y="457"/>
                  </a:moveTo>
                  <a:lnTo>
                    <a:pt x="101" y="457"/>
                  </a:lnTo>
                  <a:lnTo>
                    <a:pt x="101" y="406"/>
                  </a:lnTo>
                  <a:lnTo>
                    <a:pt x="130" y="384"/>
                  </a:lnTo>
                  <a:lnTo>
                    <a:pt x="156" y="406"/>
                  </a:lnTo>
                  <a:lnTo>
                    <a:pt x="156" y="457"/>
                  </a:lnTo>
                  <a:close/>
                  <a:moveTo>
                    <a:pt x="156" y="395"/>
                  </a:moveTo>
                  <a:lnTo>
                    <a:pt x="134" y="377"/>
                  </a:lnTo>
                  <a:lnTo>
                    <a:pt x="156" y="359"/>
                  </a:lnTo>
                  <a:lnTo>
                    <a:pt x="156" y="395"/>
                  </a:lnTo>
                  <a:close/>
                  <a:moveTo>
                    <a:pt x="156" y="344"/>
                  </a:moveTo>
                  <a:lnTo>
                    <a:pt x="134" y="326"/>
                  </a:lnTo>
                  <a:lnTo>
                    <a:pt x="156" y="308"/>
                  </a:lnTo>
                  <a:lnTo>
                    <a:pt x="156" y="344"/>
                  </a:lnTo>
                  <a:close/>
                  <a:moveTo>
                    <a:pt x="156" y="297"/>
                  </a:moveTo>
                  <a:lnTo>
                    <a:pt x="134" y="279"/>
                  </a:lnTo>
                  <a:lnTo>
                    <a:pt x="156" y="261"/>
                  </a:lnTo>
                  <a:lnTo>
                    <a:pt x="156" y="297"/>
                  </a:lnTo>
                  <a:close/>
                  <a:moveTo>
                    <a:pt x="156" y="246"/>
                  </a:moveTo>
                  <a:lnTo>
                    <a:pt x="134" y="228"/>
                  </a:lnTo>
                  <a:lnTo>
                    <a:pt x="156" y="210"/>
                  </a:lnTo>
                  <a:lnTo>
                    <a:pt x="156" y="246"/>
                  </a:lnTo>
                  <a:close/>
                  <a:moveTo>
                    <a:pt x="156" y="199"/>
                  </a:moveTo>
                  <a:lnTo>
                    <a:pt x="130" y="221"/>
                  </a:lnTo>
                  <a:lnTo>
                    <a:pt x="119" y="214"/>
                  </a:lnTo>
                  <a:lnTo>
                    <a:pt x="156" y="170"/>
                  </a:lnTo>
                  <a:lnTo>
                    <a:pt x="156" y="199"/>
                  </a:lnTo>
                  <a:close/>
                  <a:moveTo>
                    <a:pt x="164" y="261"/>
                  </a:moveTo>
                  <a:lnTo>
                    <a:pt x="186" y="279"/>
                  </a:lnTo>
                  <a:lnTo>
                    <a:pt x="164" y="294"/>
                  </a:lnTo>
                  <a:lnTo>
                    <a:pt x="164" y="261"/>
                  </a:lnTo>
                  <a:close/>
                  <a:moveTo>
                    <a:pt x="186" y="330"/>
                  </a:moveTo>
                  <a:lnTo>
                    <a:pt x="164" y="344"/>
                  </a:lnTo>
                  <a:lnTo>
                    <a:pt x="164" y="312"/>
                  </a:lnTo>
                  <a:lnTo>
                    <a:pt x="186" y="330"/>
                  </a:lnTo>
                  <a:close/>
                  <a:moveTo>
                    <a:pt x="216" y="457"/>
                  </a:moveTo>
                  <a:lnTo>
                    <a:pt x="164" y="457"/>
                  </a:lnTo>
                  <a:lnTo>
                    <a:pt x="164" y="413"/>
                  </a:lnTo>
                  <a:lnTo>
                    <a:pt x="216" y="453"/>
                  </a:lnTo>
                  <a:lnTo>
                    <a:pt x="216" y="457"/>
                  </a:lnTo>
                  <a:close/>
                  <a:moveTo>
                    <a:pt x="216" y="442"/>
                  </a:moveTo>
                  <a:lnTo>
                    <a:pt x="164" y="402"/>
                  </a:lnTo>
                  <a:lnTo>
                    <a:pt x="164" y="363"/>
                  </a:lnTo>
                  <a:lnTo>
                    <a:pt x="216" y="402"/>
                  </a:lnTo>
                  <a:lnTo>
                    <a:pt x="216" y="442"/>
                  </a:lnTo>
                  <a:close/>
                  <a:moveTo>
                    <a:pt x="216" y="392"/>
                  </a:moveTo>
                  <a:lnTo>
                    <a:pt x="168" y="352"/>
                  </a:lnTo>
                  <a:lnTo>
                    <a:pt x="190" y="333"/>
                  </a:lnTo>
                  <a:lnTo>
                    <a:pt x="216" y="352"/>
                  </a:lnTo>
                  <a:lnTo>
                    <a:pt x="216" y="392"/>
                  </a:lnTo>
                  <a:close/>
                  <a:moveTo>
                    <a:pt x="216" y="344"/>
                  </a:moveTo>
                  <a:lnTo>
                    <a:pt x="197" y="330"/>
                  </a:lnTo>
                  <a:lnTo>
                    <a:pt x="216" y="315"/>
                  </a:lnTo>
                  <a:lnTo>
                    <a:pt x="216" y="344"/>
                  </a:lnTo>
                  <a:close/>
                  <a:moveTo>
                    <a:pt x="216" y="304"/>
                  </a:moveTo>
                  <a:lnTo>
                    <a:pt x="194" y="323"/>
                  </a:lnTo>
                  <a:lnTo>
                    <a:pt x="164" y="304"/>
                  </a:lnTo>
                  <a:lnTo>
                    <a:pt x="190" y="283"/>
                  </a:lnTo>
                  <a:lnTo>
                    <a:pt x="216" y="301"/>
                  </a:lnTo>
                  <a:lnTo>
                    <a:pt x="216" y="304"/>
                  </a:lnTo>
                  <a:close/>
                  <a:moveTo>
                    <a:pt x="216" y="294"/>
                  </a:moveTo>
                  <a:lnTo>
                    <a:pt x="197" y="279"/>
                  </a:lnTo>
                  <a:lnTo>
                    <a:pt x="216" y="265"/>
                  </a:lnTo>
                  <a:lnTo>
                    <a:pt x="216" y="294"/>
                  </a:lnTo>
                  <a:close/>
                  <a:moveTo>
                    <a:pt x="216" y="254"/>
                  </a:moveTo>
                  <a:lnTo>
                    <a:pt x="194" y="272"/>
                  </a:lnTo>
                  <a:lnTo>
                    <a:pt x="168" y="254"/>
                  </a:lnTo>
                  <a:lnTo>
                    <a:pt x="216" y="214"/>
                  </a:lnTo>
                  <a:lnTo>
                    <a:pt x="216" y="254"/>
                  </a:lnTo>
                  <a:close/>
                  <a:moveTo>
                    <a:pt x="216" y="207"/>
                  </a:moveTo>
                  <a:lnTo>
                    <a:pt x="164" y="246"/>
                  </a:lnTo>
                  <a:lnTo>
                    <a:pt x="164" y="203"/>
                  </a:lnTo>
                  <a:lnTo>
                    <a:pt x="216" y="163"/>
                  </a:lnTo>
                  <a:lnTo>
                    <a:pt x="216" y="207"/>
                  </a:lnTo>
                  <a:close/>
                  <a:moveTo>
                    <a:pt x="216" y="156"/>
                  </a:moveTo>
                  <a:lnTo>
                    <a:pt x="164" y="192"/>
                  </a:lnTo>
                  <a:lnTo>
                    <a:pt x="164" y="163"/>
                  </a:lnTo>
                  <a:lnTo>
                    <a:pt x="171" y="156"/>
                  </a:lnTo>
                  <a:lnTo>
                    <a:pt x="78" y="156"/>
                  </a:lnTo>
                  <a:lnTo>
                    <a:pt x="74" y="177"/>
                  </a:lnTo>
                  <a:lnTo>
                    <a:pt x="45" y="152"/>
                  </a:lnTo>
                  <a:lnTo>
                    <a:pt x="45" y="72"/>
                  </a:lnTo>
                  <a:lnTo>
                    <a:pt x="74" y="141"/>
                  </a:lnTo>
                  <a:lnTo>
                    <a:pt x="179" y="141"/>
                  </a:lnTo>
                  <a:lnTo>
                    <a:pt x="216" y="69"/>
                  </a:lnTo>
                  <a:lnTo>
                    <a:pt x="216" y="1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2" name="Freeform 20"/>
            <p:cNvSpPr>
              <a:spLocks noEditPoints="1"/>
            </p:cNvSpPr>
            <p:nvPr/>
          </p:nvSpPr>
          <p:spPr bwMode="auto">
            <a:xfrm>
              <a:off x="4882" y="333"/>
              <a:ext cx="245" cy="262"/>
            </a:xfrm>
            <a:custGeom>
              <a:avLst/>
              <a:gdLst>
                <a:gd name="T0" fmla="*/ 66 w 66"/>
                <a:gd name="T1" fmla="*/ 0 h 72"/>
                <a:gd name="T2" fmla="*/ 66 w 66"/>
                <a:gd name="T3" fmla="*/ 0 h 72"/>
                <a:gd name="T4" fmla="*/ 0 w 66"/>
                <a:gd name="T5" fmla="*/ 0 h 72"/>
                <a:gd name="T6" fmla="*/ 0 w 66"/>
                <a:gd name="T7" fmla="*/ 33 h 72"/>
                <a:gd name="T8" fmla="*/ 0 w 66"/>
                <a:gd name="T9" fmla="*/ 72 h 72"/>
                <a:gd name="T10" fmla="*/ 66 w 66"/>
                <a:gd name="T11" fmla="*/ 72 h 72"/>
                <a:gd name="T12" fmla="*/ 66 w 66"/>
                <a:gd name="T13" fmla="*/ 0 h 72"/>
                <a:gd name="T14" fmla="*/ 32 w 66"/>
                <a:gd name="T15" fmla="*/ 57 h 72"/>
                <a:gd name="T16" fmla="*/ 17 w 66"/>
                <a:gd name="T17" fmla="*/ 57 h 72"/>
                <a:gd name="T18" fmla="*/ 13 w 66"/>
                <a:gd name="T19" fmla="*/ 55 h 72"/>
                <a:gd name="T20" fmla="*/ 7 w 66"/>
                <a:gd name="T21" fmla="*/ 43 h 72"/>
                <a:gd name="T22" fmla="*/ 12 w 66"/>
                <a:gd name="T23" fmla="*/ 34 h 72"/>
                <a:gd name="T24" fmla="*/ 8 w 66"/>
                <a:gd name="T25" fmla="*/ 32 h 72"/>
                <a:gd name="T26" fmla="*/ 19 w 66"/>
                <a:gd name="T27" fmla="*/ 32 h 72"/>
                <a:gd name="T28" fmla="*/ 24 w 66"/>
                <a:gd name="T29" fmla="*/ 42 h 72"/>
                <a:gd name="T30" fmla="*/ 20 w 66"/>
                <a:gd name="T31" fmla="*/ 39 h 72"/>
                <a:gd name="T32" fmla="*/ 16 w 66"/>
                <a:gd name="T33" fmla="*/ 47 h 72"/>
                <a:gd name="T34" fmla="*/ 32 w 66"/>
                <a:gd name="T35" fmla="*/ 47 h 72"/>
                <a:gd name="T36" fmla="*/ 32 w 66"/>
                <a:gd name="T37" fmla="*/ 57 h 72"/>
                <a:gd name="T38" fmla="*/ 25 w 66"/>
                <a:gd name="T39" fmla="*/ 32 h 72"/>
                <a:gd name="T40" fmla="*/ 16 w 66"/>
                <a:gd name="T41" fmla="*/ 27 h 72"/>
                <a:gd name="T42" fmla="*/ 23 w 66"/>
                <a:gd name="T43" fmla="*/ 14 h 72"/>
                <a:gd name="T44" fmla="*/ 28 w 66"/>
                <a:gd name="T45" fmla="*/ 12 h 72"/>
                <a:gd name="T46" fmla="*/ 41 w 66"/>
                <a:gd name="T47" fmla="*/ 12 h 72"/>
                <a:gd name="T48" fmla="*/ 46 w 66"/>
                <a:gd name="T49" fmla="*/ 21 h 72"/>
                <a:gd name="T50" fmla="*/ 50 w 66"/>
                <a:gd name="T51" fmla="*/ 19 h 72"/>
                <a:gd name="T52" fmla="*/ 45 w 66"/>
                <a:gd name="T53" fmla="*/ 28 h 72"/>
                <a:gd name="T54" fmla="*/ 34 w 66"/>
                <a:gd name="T55" fmla="*/ 28 h 72"/>
                <a:gd name="T56" fmla="*/ 38 w 66"/>
                <a:gd name="T57" fmla="*/ 26 h 72"/>
                <a:gd name="T58" fmla="*/ 33 w 66"/>
                <a:gd name="T59" fmla="*/ 18 h 72"/>
                <a:gd name="T60" fmla="*/ 25 w 66"/>
                <a:gd name="T61" fmla="*/ 32 h 72"/>
                <a:gd name="T62" fmla="*/ 56 w 66"/>
                <a:gd name="T63" fmla="*/ 45 h 72"/>
                <a:gd name="T64" fmla="*/ 50 w 66"/>
                <a:gd name="T65" fmla="*/ 56 h 72"/>
                <a:gd name="T66" fmla="*/ 39 w 66"/>
                <a:gd name="T67" fmla="*/ 56 h 72"/>
                <a:gd name="T68" fmla="*/ 39 w 66"/>
                <a:gd name="T69" fmla="*/ 61 h 72"/>
                <a:gd name="T70" fmla="*/ 33 w 66"/>
                <a:gd name="T71" fmla="*/ 51 h 72"/>
                <a:gd name="T72" fmla="*/ 40 w 66"/>
                <a:gd name="T73" fmla="*/ 42 h 72"/>
                <a:gd name="T74" fmla="*/ 40 w 66"/>
                <a:gd name="T75" fmla="*/ 46 h 72"/>
                <a:gd name="T76" fmla="*/ 49 w 66"/>
                <a:gd name="T77" fmla="*/ 46 h 72"/>
                <a:gd name="T78" fmla="*/ 41 w 66"/>
                <a:gd name="T79" fmla="*/ 32 h 72"/>
                <a:gd name="T80" fmla="*/ 50 w 66"/>
                <a:gd name="T81" fmla="*/ 27 h 72"/>
                <a:gd name="T82" fmla="*/ 57 w 66"/>
                <a:gd name="T83" fmla="*/ 40 h 72"/>
                <a:gd name="T84" fmla="*/ 56 w 66"/>
                <a:gd name="T85" fmla="*/ 4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6" h="72">
                  <a:moveTo>
                    <a:pt x="66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66" y="72"/>
                    <a:pt x="66" y="72"/>
                    <a:pt x="66" y="72"/>
                  </a:cubicBezTo>
                  <a:lnTo>
                    <a:pt x="66" y="0"/>
                  </a:lnTo>
                  <a:close/>
                  <a:moveTo>
                    <a:pt x="32" y="57"/>
                  </a:moveTo>
                  <a:cubicBezTo>
                    <a:pt x="32" y="57"/>
                    <a:pt x="32" y="57"/>
                    <a:pt x="17" y="57"/>
                  </a:cubicBezTo>
                  <a:cubicBezTo>
                    <a:pt x="16" y="57"/>
                    <a:pt x="14" y="56"/>
                    <a:pt x="13" y="55"/>
                  </a:cubicBezTo>
                  <a:cubicBezTo>
                    <a:pt x="11" y="51"/>
                    <a:pt x="7" y="43"/>
                    <a:pt x="7" y="43"/>
                  </a:cubicBezTo>
                  <a:cubicBezTo>
                    <a:pt x="7" y="43"/>
                    <a:pt x="7" y="43"/>
                    <a:pt x="12" y="34"/>
                  </a:cubicBezTo>
                  <a:cubicBezTo>
                    <a:pt x="12" y="34"/>
                    <a:pt x="12" y="34"/>
                    <a:pt x="8" y="32"/>
                  </a:cubicBezTo>
                  <a:cubicBezTo>
                    <a:pt x="8" y="32"/>
                    <a:pt x="8" y="32"/>
                    <a:pt x="19" y="32"/>
                  </a:cubicBezTo>
                  <a:cubicBezTo>
                    <a:pt x="19" y="32"/>
                    <a:pt x="19" y="32"/>
                    <a:pt x="24" y="42"/>
                  </a:cubicBezTo>
                  <a:cubicBezTo>
                    <a:pt x="24" y="42"/>
                    <a:pt x="24" y="42"/>
                    <a:pt x="20" y="39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6" y="47"/>
                    <a:pt x="16" y="47"/>
                    <a:pt x="32" y="47"/>
                  </a:cubicBezTo>
                  <a:cubicBezTo>
                    <a:pt x="32" y="47"/>
                    <a:pt x="32" y="47"/>
                    <a:pt x="32" y="57"/>
                  </a:cubicBezTo>
                  <a:close/>
                  <a:moveTo>
                    <a:pt x="25" y="32"/>
                  </a:moveTo>
                  <a:cubicBezTo>
                    <a:pt x="25" y="32"/>
                    <a:pt x="25" y="32"/>
                    <a:pt x="16" y="27"/>
                  </a:cubicBezTo>
                  <a:cubicBezTo>
                    <a:pt x="16" y="27"/>
                    <a:pt x="16" y="27"/>
                    <a:pt x="23" y="14"/>
                  </a:cubicBezTo>
                  <a:cubicBezTo>
                    <a:pt x="24" y="13"/>
                    <a:pt x="26" y="12"/>
                    <a:pt x="28" y="12"/>
                  </a:cubicBezTo>
                  <a:cubicBezTo>
                    <a:pt x="33" y="12"/>
                    <a:pt x="41" y="12"/>
                    <a:pt x="41" y="12"/>
                  </a:cubicBezTo>
                  <a:cubicBezTo>
                    <a:pt x="41" y="12"/>
                    <a:pt x="41" y="12"/>
                    <a:pt x="46" y="21"/>
                  </a:cubicBezTo>
                  <a:cubicBezTo>
                    <a:pt x="46" y="21"/>
                    <a:pt x="46" y="21"/>
                    <a:pt x="50" y="19"/>
                  </a:cubicBezTo>
                  <a:cubicBezTo>
                    <a:pt x="50" y="19"/>
                    <a:pt x="50" y="19"/>
                    <a:pt x="45" y="28"/>
                  </a:cubicBezTo>
                  <a:cubicBezTo>
                    <a:pt x="45" y="28"/>
                    <a:pt x="45" y="28"/>
                    <a:pt x="34" y="28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3" y="18"/>
                  </a:cubicBezTo>
                  <a:cubicBezTo>
                    <a:pt x="33" y="18"/>
                    <a:pt x="33" y="18"/>
                    <a:pt x="25" y="32"/>
                  </a:cubicBezTo>
                  <a:close/>
                  <a:moveTo>
                    <a:pt x="56" y="45"/>
                  </a:moveTo>
                  <a:cubicBezTo>
                    <a:pt x="54" y="49"/>
                    <a:pt x="50" y="56"/>
                    <a:pt x="50" y="56"/>
                  </a:cubicBezTo>
                  <a:cubicBezTo>
                    <a:pt x="50" y="56"/>
                    <a:pt x="50" y="56"/>
                    <a:pt x="39" y="56"/>
                  </a:cubicBezTo>
                  <a:cubicBezTo>
                    <a:pt x="39" y="56"/>
                    <a:pt x="39" y="56"/>
                    <a:pt x="39" y="61"/>
                  </a:cubicBezTo>
                  <a:cubicBezTo>
                    <a:pt x="39" y="61"/>
                    <a:pt x="39" y="61"/>
                    <a:pt x="33" y="51"/>
                  </a:cubicBezTo>
                  <a:cubicBezTo>
                    <a:pt x="33" y="51"/>
                    <a:pt x="33" y="51"/>
                    <a:pt x="40" y="42"/>
                  </a:cubicBezTo>
                  <a:cubicBezTo>
                    <a:pt x="40" y="42"/>
                    <a:pt x="40" y="42"/>
                    <a:pt x="40" y="46"/>
                  </a:cubicBezTo>
                  <a:cubicBezTo>
                    <a:pt x="40" y="46"/>
                    <a:pt x="40" y="46"/>
                    <a:pt x="49" y="46"/>
                  </a:cubicBezTo>
                  <a:cubicBezTo>
                    <a:pt x="49" y="46"/>
                    <a:pt x="49" y="46"/>
                    <a:pt x="41" y="32"/>
                  </a:cubicBezTo>
                  <a:cubicBezTo>
                    <a:pt x="41" y="32"/>
                    <a:pt x="41" y="32"/>
                    <a:pt x="50" y="27"/>
                  </a:cubicBezTo>
                  <a:cubicBezTo>
                    <a:pt x="50" y="27"/>
                    <a:pt x="50" y="27"/>
                    <a:pt x="57" y="40"/>
                  </a:cubicBezTo>
                  <a:cubicBezTo>
                    <a:pt x="58" y="41"/>
                    <a:pt x="57" y="43"/>
                    <a:pt x="56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222" name="Image 22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5365" y="6368807"/>
            <a:ext cx="515516" cy="448368"/>
          </a:xfrm>
          <a:prstGeom prst="rect">
            <a:avLst/>
          </a:prstGeom>
        </p:spPr>
      </p:pic>
      <p:sp>
        <p:nvSpPr>
          <p:cNvPr id="286" name="Freeform 9"/>
          <p:cNvSpPr>
            <a:spLocks noEditPoints="1"/>
          </p:cNvSpPr>
          <p:nvPr/>
        </p:nvSpPr>
        <p:spPr bwMode="auto">
          <a:xfrm>
            <a:off x="11159865" y="2949000"/>
            <a:ext cx="731255" cy="792195"/>
          </a:xfrm>
          <a:custGeom>
            <a:avLst/>
            <a:gdLst>
              <a:gd name="T0" fmla="*/ 262 w 316"/>
              <a:gd name="T1" fmla="*/ 268 h 342"/>
              <a:gd name="T2" fmla="*/ 265 w 316"/>
              <a:gd name="T3" fmla="*/ 187 h 342"/>
              <a:gd name="T4" fmla="*/ 310 w 316"/>
              <a:gd name="T5" fmla="*/ 119 h 342"/>
              <a:gd name="T6" fmla="*/ 260 w 316"/>
              <a:gd name="T7" fmla="*/ 16 h 342"/>
              <a:gd name="T8" fmla="*/ 222 w 316"/>
              <a:gd name="T9" fmla="*/ 0 h 342"/>
              <a:gd name="T10" fmla="*/ 145 w 316"/>
              <a:gd name="T11" fmla="*/ 24 h 342"/>
              <a:gd name="T12" fmla="*/ 61 w 316"/>
              <a:gd name="T13" fmla="*/ 113 h 342"/>
              <a:gd name="T14" fmla="*/ 83 w 316"/>
              <a:gd name="T15" fmla="*/ 170 h 342"/>
              <a:gd name="T16" fmla="*/ 110 w 316"/>
              <a:gd name="T17" fmla="*/ 206 h 342"/>
              <a:gd name="T18" fmla="*/ 113 w 316"/>
              <a:gd name="T19" fmla="*/ 211 h 342"/>
              <a:gd name="T20" fmla="*/ 47 w 316"/>
              <a:gd name="T21" fmla="*/ 226 h 342"/>
              <a:gd name="T22" fmla="*/ 0 w 316"/>
              <a:gd name="T23" fmla="*/ 234 h 342"/>
              <a:gd name="T24" fmla="*/ 42 w 316"/>
              <a:gd name="T25" fmla="*/ 242 h 342"/>
              <a:gd name="T26" fmla="*/ 67 w 316"/>
              <a:gd name="T27" fmla="*/ 324 h 342"/>
              <a:gd name="T28" fmla="*/ 82 w 316"/>
              <a:gd name="T29" fmla="*/ 330 h 342"/>
              <a:gd name="T30" fmla="*/ 246 w 316"/>
              <a:gd name="T31" fmla="*/ 278 h 342"/>
              <a:gd name="T32" fmla="*/ 274 w 316"/>
              <a:gd name="T33" fmla="*/ 342 h 342"/>
              <a:gd name="T34" fmla="*/ 274 w 316"/>
              <a:gd name="T35" fmla="*/ 266 h 342"/>
              <a:gd name="T36" fmla="*/ 263 w 316"/>
              <a:gd name="T37" fmla="*/ 139 h 342"/>
              <a:gd name="T38" fmla="*/ 208 w 316"/>
              <a:gd name="T39" fmla="*/ 176 h 342"/>
              <a:gd name="T40" fmla="*/ 189 w 316"/>
              <a:gd name="T41" fmla="*/ 159 h 342"/>
              <a:gd name="T42" fmla="*/ 210 w 316"/>
              <a:gd name="T43" fmla="*/ 143 h 342"/>
              <a:gd name="T44" fmla="*/ 213 w 316"/>
              <a:gd name="T45" fmla="*/ 99 h 342"/>
              <a:gd name="T46" fmla="*/ 264 w 316"/>
              <a:gd name="T47" fmla="*/ 124 h 342"/>
              <a:gd name="T48" fmla="*/ 170 w 316"/>
              <a:gd name="T49" fmla="*/ 35 h 342"/>
              <a:gd name="T50" fmla="*/ 231 w 316"/>
              <a:gd name="T51" fmla="*/ 62 h 342"/>
              <a:gd name="T52" fmla="*/ 226 w 316"/>
              <a:gd name="T53" fmla="*/ 87 h 342"/>
              <a:gd name="T54" fmla="*/ 203 w 316"/>
              <a:gd name="T55" fmla="*/ 78 h 342"/>
              <a:gd name="T56" fmla="*/ 163 w 316"/>
              <a:gd name="T57" fmla="*/ 98 h 342"/>
              <a:gd name="T58" fmla="*/ 156 w 316"/>
              <a:gd name="T59" fmla="*/ 41 h 342"/>
              <a:gd name="T60" fmla="*/ 119 w 316"/>
              <a:gd name="T61" fmla="*/ 105 h 342"/>
              <a:gd name="T62" fmla="*/ 144 w 316"/>
              <a:gd name="T63" fmla="*/ 98 h 342"/>
              <a:gd name="T64" fmla="*/ 148 w 316"/>
              <a:gd name="T65" fmla="*/ 122 h 342"/>
              <a:gd name="T66" fmla="*/ 183 w 316"/>
              <a:gd name="T67" fmla="*/ 146 h 342"/>
              <a:gd name="T68" fmla="*/ 137 w 316"/>
              <a:gd name="T69" fmla="*/ 180 h 342"/>
              <a:gd name="T70" fmla="*/ 104 w 316"/>
              <a:gd name="T71" fmla="*/ 135 h 342"/>
              <a:gd name="T72" fmla="*/ 126 w 316"/>
              <a:gd name="T73" fmla="*/ 222 h 342"/>
              <a:gd name="T74" fmla="*/ 156 w 316"/>
              <a:gd name="T75" fmla="*/ 241 h 342"/>
              <a:gd name="T76" fmla="*/ 196 w 316"/>
              <a:gd name="T77" fmla="*/ 238 h 342"/>
              <a:gd name="T78" fmla="*/ 234 w 316"/>
              <a:gd name="T79" fmla="*/ 262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16" h="342">
                <a:moveTo>
                  <a:pt x="274" y="266"/>
                </a:moveTo>
                <a:cubicBezTo>
                  <a:pt x="270" y="266"/>
                  <a:pt x="265" y="267"/>
                  <a:pt x="262" y="268"/>
                </a:cubicBezTo>
                <a:cubicBezTo>
                  <a:pt x="218" y="221"/>
                  <a:pt x="218" y="221"/>
                  <a:pt x="218" y="221"/>
                </a:cubicBezTo>
                <a:cubicBezTo>
                  <a:pt x="265" y="187"/>
                  <a:pt x="265" y="187"/>
                  <a:pt x="265" y="187"/>
                </a:cubicBezTo>
                <a:cubicBezTo>
                  <a:pt x="276" y="179"/>
                  <a:pt x="289" y="163"/>
                  <a:pt x="295" y="151"/>
                </a:cubicBezTo>
                <a:cubicBezTo>
                  <a:pt x="310" y="119"/>
                  <a:pt x="310" y="119"/>
                  <a:pt x="310" y="119"/>
                </a:cubicBezTo>
                <a:cubicBezTo>
                  <a:pt x="316" y="107"/>
                  <a:pt x="315" y="89"/>
                  <a:pt x="307" y="78"/>
                </a:cubicBezTo>
                <a:cubicBezTo>
                  <a:pt x="260" y="16"/>
                  <a:pt x="260" y="16"/>
                  <a:pt x="260" y="16"/>
                </a:cubicBezTo>
                <a:cubicBezTo>
                  <a:pt x="253" y="6"/>
                  <a:pt x="239" y="0"/>
                  <a:pt x="227" y="0"/>
                </a:cubicBezTo>
                <a:cubicBezTo>
                  <a:pt x="226" y="0"/>
                  <a:pt x="224" y="0"/>
                  <a:pt x="222" y="0"/>
                </a:cubicBezTo>
                <a:cubicBezTo>
                  <a:pt x="188" y="6"/>
                  <a:pt x="188" y="6"/>
                  <a:pt x="188" y="6"/>
                </a:cubicBezTo>
                <a:cubicBezTo>
                  <a:pt x="174" y="8"/>
                  <a:pt x="155" y="16"/>
                  <a:pt x="145" y="24"/>
                </a:cubicBezTo>
                <a:cubicBezTo>
                  <a:pt x="75" y="75"/>
                  <a:pt x="75" y="75"/>
                  <a:pt x="75" y="75"/>
                </a:cubicBezTo>
                <a:cubicBezTo>
                  <a:pt x="65" y="83"/>
                  <a:pt x="58" y="100"/>
                  <a:pt x="61" y="113"/>
                </a:cubicBezTo>
                <a:cubicBezTo>
                  <a:pt x="64" y="127"/>
                  <a:pt x="64" y="127"/>
                  <a:pt x="64" y="127"/>
                </a:cubicBezTo>
                <a:cubicBezTo>
                  <a:pt x="67" y="139"/>
                  <a:pt x="75" y="159"/>
                  <a:pt x="83" y="170"/>
                </a:cubicBezTo>
                <a:cubicBezTo>
                  <a:pt x="83" y="170"/>
                  <a:pt x="83" y="170"/>
                  <a:pt x="83" y="170"/>
                </a:cubicBezTo>
                <a:cubicBezTo>
                  <a:pt x="91" y="181"/>
                  <a:pt x="103" y="197"/>
                  <a:pt x="110" y="206"/>
                </a:cubicBezTo>
                <a:cubicBezTo>
                  <a:pt x="111" y="208"/>
                  <a:pt x="112" y="209"/>
                  <a:pt x="113" y="210"/>
                </a:cubicBezTo>
                <a:cubicBezTo>
                  <a:pt x="113" y="210"/>
                  <a:pt x="113" y="211"/>
                  <a:pt x="113" y="211"/>
                </a:cubicBezTo>
                <a:cubicBezTo>
                  <a:pt x="93" y="258"/>
                  <a:pt x="93" y="258"/>
                  <a:pt x="93" y="258"/>
                </a:cubicBezTo>
                <a:cubicBezTo>
                  <a:pt x="47" y="226"/>
                  <a:pt x="47" y="226"/>
                  <a:pt x="47" y="226"/>
                </a:cubicBezTo>
                <a:cubicBezTo>
                  <a:pt x="8" y="226"/>
                  <a:pt x="8" y="226"/>
                  <a:pt x="8" y="226"/>
                </a:cubicBezTo>
                <a:cubicBezTo>
                  <a:pt x="4" y="226"/>
                  <a:pt x="0" y="230"/>
                  <a:pt x="0" y="234"/>
                </a:cubicBezTo>
                <a:cubicBezTo>
                  <a:pt x="0" y="238"/>
                  <a:pt x="4" y="242"/>
                  <a:pt x="8" y="242"/>
                </a:cubicBezTo>
                <a:cubicBezTo>
                  <a:pt x="42" y="242"/>
                  <a:pt x="42" y="242"/>
                  <a:pt x="42" y="242"/>
                </a:cubicBezTo>
                <a:cubicBezTo>
                  <a:pt x="87" y="274"/>
                  <a:pt x="87" y="274"/>
                  <a:pt x="87" y="274"/>
                </a:cubicBezTo>
                <a:cubicBezTo>
                  <a:pt x="67" y="324"/>
                  <a:pt x="67" y="324"/>
                  <a:pt x="67" y="324"/>
                </a:cubicBezTo>
                <a:cubicBezTo>
                  <a:pt x="65" y="328"/>
                  <a:pt x="67" y="333"/>
                  <a:pt x="71" y="335"/>
                </a:cubicBezTo>
                <a:cubicBezTo>
                  <a:pt x="75" y="336"/>
                  <a:pt x="80" y="334"/>
                  <a:pt x="82" y="330"/>
                </a:cubicBezTo>
                <a:cubicBezTo>
                  <a:pt x="103" y="278"/>
                  <a:pt x="103" y="278"/>
                  <a:pt x="103" y="278"/>
                </a:cubicBezTo>
                <a:cubicBezTo>
                  <a:pt x="246" y="278"/>
                  <a:pt x="246" y="278"/>
                  <a:pt x="246" y="278"/>
                </a:cubicBezTo>
                <a:cubicBezTo>
                  <a:pt x="240" y="285"/>
                  <a:pt x="236" y="294"/>
                  <a:pt x="236" y="304"/>
                </a:cubicBezTo>
                <a:cubicBezTo>
                  <a:pt x="236" y="325"/>
                  <a:pt x="253" y="342"/>
                  <a:pt x="274" y="342"/>
                </a:cubicBezTo>
                <a:cubicBezTo>
                  <a:pt x="295" y="342"/>
                  <a:pt x="312" y="325"/>
                  <a:pt x="312" y="304"/>
                </a:cubicBezTo>
                <a:cubicBezTo>
                  <a:pt x="312" y="283"/>
                  <a:pt x="295" y="266"/>
                  <a:pt x="274" y="266"/>
                </a:cubicBezTo>
                <a:close/>
                <a:moveTo>
                  <a:pt x="264" y="124"/>
                </a:moveTo>
                <a:cubicBezTo>
                  <a:pt x="267" y="128"/>
                  <a:pt x="265" y="134"/>
                  <a:pt x="263" y="139"/>
                </a:cubicBezTo>
                <a:cubicBezTo>
                  <a:pt x="255" y="154"/>
                  <a:pt x="241" y="176"/>
                  <a:pt x="241" y="176"/>
                </a:cubicBezTo>
                <a:cubicBezTo>
                  <a:pt x="241" y="176"/>
                  <a:pt x="241" y="176"/>
                  <a:pt x="208" y="176"/>
                </a:cubicBezTo>
                <a:cubicBezTo>
                  <a:pt x="208" y="176"/>
                  <a:pt x="208" y="176"/>
                  <a:pt x="207" y="190"/>
                </a:cubicBezTo>
                <a:cubicBezTo>
                  <a:pt x="207" y="190"/>
                  <a:pt x="207" y="190"/>
                  <a:pt x="189" y="159"/>
                </a:cubicBezTo>
                <a:cubicBezTo>
                  <a:pt x="189" y="159"/>
                  <a:pt x="189" y="159"/>
                  <a:pt x="210" y="130"/>
                </a:cubicBezTo>
                <a:cubicBezTo>
                  <a:pt x="210" y="130"/>
                  <a:pt x="210" y="130"/>
                  <a:pt x="210" y="143"/>
                </a:cubicBezTo>
                <a:cubicBezTo>
                  <a:pt x="210" y="143"/>
                  <a:pt x="210" y="143"/>
                  <a:pt x="238" y="143"/>
                </a:cubicBezTo>
                <a:cubicBezTo>
                  <a:pt x="238" y="143"/>
                  <a:pt x="238" y="143"/>
                  <a:pt x="213" y="99"/>
                </a:cubicBezTo>
                <a:cubicBezTo>
                  <a:pt x="213" y="99"/>
                  <a:pt x="213" y="99"/>
                  <a:pt x="243" y="83"/>
                </a:cubicBezTo>
                <a:cubicBezTo>
                  <a:pt x="243" y="83"/>
                  <a:pt x="243" y="83"/>
                  <a:pt x="264" y="124"/>
                </a:cubicBezTo>
                <a:close/>
                <a:moveTo>
                  <a:pt x="156" y="41"/>
                </a:moveTo>
                <a:cubicBezTo>
                  <a:pt x="159" y="38"/>
                  <a:pt x="164" y="35"/>
                  <a:pt x="170" y="35"/>
                </a:cubicBezTo>
                <a:cubicBezTo>
                  <a:pt x="187" y="34"/>
                  <a:pt x="213" y="34"/>
                  <a:pt x="213" y="34"/>
                </a:cubicBezTo>
                <a:cubicBezTo>
                  <a:pt x="213" y="34"/>
                  <a:pt x="213" y="34"/>
                  <a:pt x="231" y="62"/>
                </a:cubicBezTo>
                <a:cubicBezTo>
                  <a:pt x="231" y="62"/>
                  <a:pt x="231" y="62"/>
                  <a:pt x="242" y="55"/>
                </a:cubicBezTo>
                <a:cubicBezTo>
                  <a:pt x="242" y="55"/>
                  <a:pt x="242" y="55"/>
                  <a:pt x="226" y="87"/>
                </a:cubicBezTo>
                <a:cubicBezTo>
                  <a:pt x="226" y="87"/>
                  <a:pt x="226" y="87"/>
                  <a:pt x="191" y="85"/>
                </a:cubicBezTo>
                <a:cubicBezTo>
                  <a:pt x="203" y="78"/>
                  <a:pt x="203" y="78"/>
                  <a:pt x="203" y="78"/>
                </a:cubicBezTo>
                <a:cubicBezTo>
                  <a:pt x="203" y="78"/>
                  <a:pt x="203" y="78"/>
                  <a:pt x="187" y="54"/>
                </a:cubicBezTo>
                <a:cubicBezTo>
                  <a:pt x="187" y="54"/>
                  <a:pt x="187" y="54"/>
                  <a:pt x="163" y="98"/>
                </a:cubicBezTo>
                <a:cubicBezTo>
                  <a:pt x="163" y="98"/>
                  <a:pt x="163" y="98"/>
                  <a:pt x="135" y="81"/>
                </a:cubicBezTo>
                <a:cubicBezTo>
                  <a:pt x="135" y="81"/>
                  <a:pt x="135" y="81"/>
                  <a:pt x="156" y="41"/>
                </a:cubicBezTo>
                <a:close/>
                <a:moveTo>
                  <a:pt x="104" y="135"/>
                </a:moveTo>
                <a:cubicBezTo>
                  <a:pt x="104" y="135"/>
                  <a:pt x="104" y="135"/>
                  <a:pt x="119" y="105"/>
                </a:cubicBezTo>
                <a:cubicBezTo>
                  <a:pt x="119" y="105"/>
                  <a:pt x="119" y="105"/>
                  <a:pt x="108" y="99"/>
                </a:cubicBezTo>
                <a:cubicBezTo>
                  <a:pt x="108" y="99"/>
                  <a:pt x="108" y="99"/>
                  <a:pt x="144" y="98"/>
                </a:cubicBezTo>
                <a:cubicBezTo>
                  <a:pt x="144" y="98"/>
                  <a:pt x="144" y="98"/>
                  <a:pt x="159" y="130"/>
                </a:cubicBezTo>
                <a:cubicBezTo>
                  <a:pt x="159" y="130"/>
                  <a:pt x="159" y="130"/>
                  <a:pt x="148" y="122"/>
                </a:cubicBezTo>
                <a:cubicBezTo>
                  <a:pt x="133" y="146"/>
                  <a:pt x="133" y="146"/>
                  <a:pt x="133" y="146"/>
                </a:cubicBezTo>
                <a:cubicBezTo>
                  <a:pt x="133" y="146"/>
                  <a:pt x="133" y="146"/>
                  <a:pt x="183" y="146"/>
                </a:cubicBezTo>
                <a:cubicBezTo>
                  <a:pt x="183" y="146"/>
                  <a:pt x="183" y="146"/>
                  <a:pt x="183" y="180"/>
                </a:cubicBezTo>
                <a:cubicBezTo>
                  <a:pt x="183" y="180"/>
                  <a:pt x="183" y="180"/>
                  <a:pt x="137" y="180"/>
                </a:cubicBezTo>
                <a:cubicBezTo>
                  <a:pt x="133" y="180"/>
                  <a:pt x="128" y="176"/>
                  <a:pt x="125" y="171"/>
                </a:cubicBezTo>
                <a:cubicBezTo>
                  <a:pt x="117" y="158"/>
                  <a:pt x="104" y="135"/>
                  <a:pt x="104" y="135"/>
                </a:cubicBezTo>
                <a:close/>
                <a:moveTo>
                  <a:pt x="109" y="262"/>
                </a:moveTo>
                <a:cubicBezTo>
                  <a:pt x="126" y="222"/>
                  <a:pt x="126" y="222"/>
                  <a:pt x="126" y="222"/>
                </a:cubicBezTo>
                <a:cubicBezTo>
                  <a:pt x="132" y="227"/>
                  <a:pt x="138" y="231"/>
                  <a:pt x="144" y="234"/>
                </a:cubicBezTo>
                <a:cubicBezTo>
                  <a:pt x="156" y="241"/>
                  <a:pt x="156" y="241"/>
                  <a:pt x="156" y="241"/>
                </a:cubicBezTo>
                <a:cubicBezTo>
                  <a:pt x="161" y="244"/>
                  <a:pt x="167" y="245"/>
                  <a:pt x="173" y="245"/>
                </a:cubicBezTo>
                <a:cubicBezTo>
                  <a:pt x="182" y="245"/>
                  <a:pt x="190" y="243"/>
                  <a:pt x="196" y="238"/>
                </a:cubicBezTo>
                <a:cubicBezTo>
                  <a:pt x="206" y="231"/>
                  <a:pt x="206" y="231"/>
                  <a:pt x="206" y="231"/>
                </a:cubicBezTo>
                <a:cubicBezTo>
                  <a:pt x="234" y="262"/>
                  <a:pt x="234" y="262"/>
                  <a:pt x="234" y="262"/>
                </a:cubicBezTo>
                <a:lnTo>
                  <a:pt x="109" y="262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r-FR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59" name="Groupe 358"/>
          <p:cNvGrpSpPr/>
          <p:nvPr/>
        </p:nvGrpSpPr>
        <p:grpSpPr>
          <a:xfrm>
            <a:off x="317051" y="6383709"/>
            <a:ext cx="1439901" cy="406863"/>
            <a:chOff x="237788" y="4787781"/>
            <a:chExt cx="1079926" cy="305147"/>
          </a:xfrm>
        </p:grpSpPr>
        <p:grpSp>
          <p:nvGrpSpPr>
            <p:cNvPr id="360" name="Group 142"/>
            <p:cNvGrpSpPr>
              <a:grpSpLocks noChangeAspect="1"/>
            </p:cNvGrpSpPr>
            <p:nvPr/>
          </p:nvGrpSpPr>
          <p:grpSpPr bwMode="auto">
            <a:xfrm>
              <a:off x="237788" y="4787781"/>
              <a:ext cx="1079926" cy="204457"/>
              <a:chOff x="396" y="1936"/>
              <a:chExt cx="2604" cy="493"/>
            </a:xfrm>
          </p:grpSpPr>
          <p:sp>
            <p:nvSpPr>
              <p:cNvPr id="373" name="Rectangle 143"/>
              <p:cNvSpPr>
                <a:spLocks noChangeArrowheads="1"/>
              </p:cNvSpPr>
              <p:nvPr/>
            </p:nvSpPr>
            <p:spPr bwMode="auto">
              <a:xfrm>
                <a:off x="396" y="2341"/>
                <a:ext cx="351" cy="81"/>
              </a:xfrm>
              <a:prstGeom prst="rect">
                <a:avLst/>
              </a:prstGeom>
              <a:solidFill>
                <a:srgbClr val="EC24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74" name="Rectangle 144"/>
              <p:cNvSpPr>
                <a:spLocks noChangeArrowheads="1"/>
              </p:cNvSpPr>
              <p:nvPr/>
            </p:nvSpPr>
            <p:spPr bwMode="auto">
              <a:xfrm>
                <a:off x="396" y="2208"/>
                <a:ext cx="351" cy="81"/>
              </a:xfrm>
              <a:prstGeom prst="rect">
                <a:avLst/>
              </a:prstGeom>
              <a:solidFill>
                <a:srgbClr val="EC24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75" name="Rectangle 145"/>
              <p:cNvSpPr>
                <a:spLocks noChangeArrowheads="1"/>
              </p:cNvSpPr>
              <p:nvPr/>
            </p:nvSpPr>
            <p:spPr bwMode="auto">
              <a:xfrm>
                <a:off x="396" y="2072"/>
                <a:ext cx="351" cy="81"/>
              </a:xfrm>
              <a:prstGeom prst="rect">
                <a:avLst/>
              </a:prstGeom>
              <a:solidFill>
                <a:srgbClr val="EC24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76" name="Freeform 146"/>
              <p:cNvSpPr>
                <a:spLocks/>
              </p:cNvSpPr>
              <p:nvPr/>
            </p:nvSpPr>
            <p:spPr bwMode="auto">
              <a:xfrm>
                <a:off x="444" y="1936"/>
                <a:ext cx="435" cy="441"/>
              </a:xfrm>
              <a:custGeom>
                <a:avLst/>
                <a:gdLst>
                  <a:gd name="T0" fmla="*/ 80 w 435"/>
                  <a:gd name="T1" fmla="*/ 0 h 441"/>
                  <a:gd name="T2" fmla="*/ 0 w 435"/>
                  <a:gd name="T3" fmla="*/ 81 h 441"/>
                  <a:gd name="T4" fmla="*/ 355 w 435"/>
                  <a:gd name="T5" fmla="*/ 81 h 441"/>
                  <a:gd name="T6" fmla="*/ 355 w 435"/>
                  <a:gd name="T7" fmla="*/ 441 h 441"/>
                  <a:gd name="T8" fmla="*/ 435 w 435"/>
                  <a:gd name="T9" fmla="*/ 360 h 441"/>
                  <a:gd name="T10" fmla="*/ 435 w 435"/>
                  <a:gd name="T11" fmla="*/ 0 h 441"/>
                  <a:gd name="T12" fmla="*/ 80 w 435"/>
                  <a:gd name="T13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5" h="441">
                    <a:moveTo>
                      <a:pt x="80" y="0"/>
                    </a:moveTo>
                    <a:lnTo>
                      <a:pt x="0" y="81"/>
                    </a:lnTo>
                    <a:lnTo>
                      <a:pt x="355" y="81"/>
                    </a:lnTo>
                    <a:lnTo>
                      <a:pt x="355" y="441"/>
                    </a:lnTo>
                    <a:lnTo>
                      <a:pt x="435" y="360"/>
                    </a:lnTo>
                    <a:lnTo>
                      <a:pt x="435" y="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EC24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77" name="Freeform 147"/>
              <p:cNvSpPr>
                <a:spLocks/>
              </p:cNvSpPr>
              <p:nvPr/>
            </p:nvSpPr>
            <p:spPr bwMode="auto">
              <a:xfrm>
                <a:off x="2392" y="2067"/>
                <a:ext cx="317" cy="362"/>
              </a:xfrm>
              <a:custGeom>
                <a:avLst/>
                <a:gdLst>
                  <a:gd name="T0" fmla="*/ 129 w 134"/>
                  <a:gd name="T1" fmla="*/ 28 h 152"/>
                  <a:gd name="T2" fmla="*/ 93 w 134"/>
                  <a:gd name="T3" fmla="*/ 16 h 152"/>
                  <a:gd name="T4" fmla="*/ 38 w 134"/>
                  <a:gd name="T5" fmla="*/ 87 h 152"/>
                  <a:gd name="T6" fmla="*/ 73 w 134"/>
                  <a:gd name="T7" fmla="*/ 135 h 152"/>
                  <a:gd name="T8" fmla="*/ 85 w 134"/>
                  <a:gd name="T9" fmla="*/ 133 h 152"/>
                  <a:gd name="T10" fmla="*/ 92 w 134"/>
                  <a:gd name="T11" fmla="*/ 84 h 152"/>
                  <a:gd name="T12" fmla="*/ 130 w 134"/>
                  <a:gd name="T13" fmla="*/ 84 h 152"/>
                  <a:gd name="T14" fmla="*/ 122 w 134"/>
                  <a:gd name="T15" fmla="*/ 141 h 152"/>
                  <a:gd name="T16" fmla="*/ 69 w 134"/>
                  <a:gd name="T17" fmla="*/ 152 h 152"/>
                  <a:gd name="T18" fmla="*/ 0 w 134"/>
                  <a:gd name="T19" fmla="*/ 87 h 152"/>
                  <a:gd name="T20" fmla="*/ 91 w 134"/>
                  <a:gd name="T21" fmla="*/ 0 h 152"/>
                  <a:gd name="T22" fmla="*/ 134 w 134"/>
                  <a:gd name="T23" fmla="*/ 10 h 152"/>
                  <a:gd name="T24" fmla="*/ 129 w 134"/>
                  <a:gd name="T25" fmla="*/ 28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4" h="152">
                    <a:moveTo>
                      <a:pt x="129" y="28"/>
                    </a:moveTo>
                    <a:cubicBezTo>
                      <a:pt x="120" y="21"/>
                      <a:pt x="106" y="16"/>
                      <a:pt x="93" y="16"/>
                    </a:cubicBezTo>
                    <a:cubicBezTo>
                      <a:pt x="58" y="16"/>
                      <a:pt x="38" y="53"/>
                      <a:pt x="38" y="87"/>
                    </a:cubicBezTo>
                    <a:cubicBezTo>
                      <a:pt x="38" y="105"/>
                      <a:pt x="43" y="135"/>
                      <a:pt x="73" y="135"/>
                    </a:cubicBezTo>
                    <a:cubicBezTo>
                      <a:pt x="78" y="135"/>
                      <a:pt x="81" y="134"/>
                      <a:pt x="85" y="133"/>
                    </a:cubicBezTo>
                    <a:cubicBezTo>
                      <a:pt x="92" y="84"/>
                      <a:pt x="92" y="84"/>
                      <a:pt x="92" y="84"/>
                    </a:cubicBezTo>
                    <a:cubicBezTo>
                      <a:pt x="130" y="84"/>
                      <a:pt x="130" y="84"/>
                      <a:pt x="130" y="84"/>
                    </a:cubicBezTo>
                    <a:cubicBezTo>
                      <a:pt x="122" y="141"/>
                      <a:pt x="122" y="141"/>
                      <a:pt x="122" y="141"/>
                    </a:cubicBezTo>
                    <a:cubicBezTo>
                      <a:pt x="104" y="149"/>
                      <a:pt x="88" y="152"/>
                      <a:pt x="69" y="152"/>
                    </a:cubicBezTo>
                    <a:cubicBezTo>
                      <a:pt x="26" y="152"/>
                      <a:pt x="0" y="130"/>
                      <a:pt x="0" y="87"/>
                    </a:cubicBezTo>
                    <a:cubicBezTo>
                      <a:pt x="0" y="43"/>
                      <a:pt x="30" y="0"/>
                      <a:pt x="91" y="0"/>
                    </a:cubicBezTo>
                    <a:cubicBezTo>
                      <a:pt x="107" y="0"/>
                      <a:pt x="120" y="3"/>
                      <a:pt x="134" y="10"/>
                    </a:cubicBezTo>
                    <a:lnTo>
                      <a:pt x="129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78" name="Freeform 148"/>
              <p:cNvSpPr>
                <a:spLocks/>
              </p:cNvSpPr>
              <p:nvPr/>
            </p:nvSpPr>
            <p:spPr bwMode="auto">
              <a:xfrm>
                <a:off x="1339" y="2072"/>
                <a:ext cx="139" cy="350"/>
              </a:xfrm>
              <a:custGeom>
                <a:avLst/>
                <a:gdLst>
                  <a:gd name="T0" fmla="*/ 90 w 139"/>
                  <a:gd name="T1" fmla="*/ 350 h 350"/>
                  <a:gd name="T2" fmla="*/ 139 w 139"/>
                  <a:gd name="T3" fmla="*/ 0 h 350"/>
                  <a:gd name="T4" fmla="*/ 49 w 139"/>
                  <a:gd name="T5" fmla="*/ 0 h 350"/>
                  <a:gd name="T6" fmla="*/ 0 w 139"/>
                  <a:gd name="T7" fmla="*/ 350 h 350"/>
                  <a:gd name="T8" fmla="*/ 90 w 139"/>
                  <a:gd name="T9" fmla="*/ 35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9" h="350">
                    <a:moveTo>
                      <a:pt x="90" y="350"/>
                    </a:moveTo>
                    <a:lnTo>
                      <a:pt x="139" y="0"/>
                    </a:lnTo>
                    <a:lnTo>
                      <a:pt x="49" y="0"/>
                    </a:lnTo>
                    <a:lnTo>
                      <a:pt x="0" y="350"/>
                    </a:lnTo>
                    <a:lnTo>
                      <a:pt x="90" y="3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79" name="Freeform 149"/>
              <p:cNvSpPr>
                <a:spLocks/>
              </p:cNvSpPr>
              <p:nvPr/>
            </p:nvSpPr>
            <p:spPr bwMode="auto">
              <a:xfrm>
                <a:off x="1055" y="2072"/>
                <a:ext cx="253" cy="350"/>
              </a:xfrm>
              <a:custGeom>
                <a:avLst/>
                <a:gdLst>
                  <a:gd name="T0" fmla="*/ 248 w 253"/>
                  <a:gd name="T1" fmla="*/ 38 h 350"/>
                  <a:gd name="T2" fmla="*/ 253 w 253"/>
                  <a:gd name="T3" fmla="*/ 0 h 350"/>
                  <a:gd name="T4" fmla="*/ 49 w 253"/>
                  <a:gd name="T5" fmla="*/ 0 h 350"/>
                  <a:gd name="T6" fmla="*/ 0 w 253"/>
                  <a:gd name="T7" fmla="*/ 350 h 350"/>
                  <a:gd name="T8" fmla="*/ 203 w 253"/>
                  <a:gd name="T9" fmla="*/ 350 h 350"/>
                  <a:gd name="T10" fmla="*/ 208 w 253"/>
                  <a:gd name="T11" fmla="*/ 314 h 350"/>
                  <a:gd name="T12" fmla="*/ 97 w 253"/>
                  <a:gd name="T13" fmla="*/ 314 h 350"/>
                  <a:gd name="T14" fmla="*/ 113 w 253"/>
                  <a:gd name="T15" fmla="*/ 186 h 350"/>
                  <a:gd name="T16" fmla="*/ 217 w 253"/>
                  <a:gd name="T17" fmla="*/ 186 h 350"/>
                  <a:gd name="T18" fmla="*/ 222 w 253"/>
                  <a:gd name="T19" fmla="*/ 152 h 350"/>
                  <a:gd name="T20" fmla="*/ 118 w 253"/>
                  <a:gd name="T21" fmla="*/ 152 h 350"/>
                  <a:gd name="T22" fmla="*/ 134 w 253"/>
                  <a:gd name="T23" fmla="*/ 38 h 350"/>
                  <a:gd name="T24" fmla="*/ 248 w 253"/>
                  <a:gd name="T25" fmla="*/ 38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3" h="350">
                    <a:moveTo>
                      <a:pt x="248" y="38"/>
                    </a:moveTo>
                    <a:lnTo>
                      <a:pt x="253" y="0"/>
                    </a:lnTo>
                    <a:lnTo>
                      <a:pt x="49" y="0"/>
                    </a:lnTo>
                    <a:lnTo>
                      <a:pt x="0" y="350"/>
                    </a:lnTo>
                    <a:lnTo>
                      <a:pt x="203" y="350"/>
                    </a:lnTo>
                    <a:lnTo>
                      <a:pt x="208" y="314"/>
                    </a:lnTo>
                    <a:lnTo>
                      <a:pt x="97" y="314"/>
                    </a:lnTo>
                    <a:lnTo>
                      <a:pt x="113" y="186"/>
                    </a:lnTo>
                    <a:lnTo>
                      <a:pt x="217" y="186"/>
                    </a:lnTo>
                    <a:lnTo>
                      <a:pt x="222" y="152"/>
                    </a:lnTo>
                    <a:lnTo>
                      <a:pt x="118" y="152"/>
                    </a:lnTo>
                    <a:lnTo>
                      <a:pt x="134" y="38"/>
                    </a:lnTo>
                    <a:lnTo>
                      <a:pt x="248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0" name="Freeform 150"/>
              <p:cNvSpPr>
                <a:spLocks/>
              </p:cNvSpPr>
              <p:nvPr/>
            </p:nvSpPr>
            <p:spPr bwMode="auto">
              <a:xfrm>
                <a:off x="2747" y="2072"/>
                <a:ext cx="253" cy="350"/>
              </a:xfrm>
              <a:custGeom>
                <a:avLst/>
                <a:gdLst>
                  <a:gd name="T0" fmla="*/ 249 w 253"/>
                  <a:gd name="T1" fmla="*/ 38 h 350"/>
                  <a:gd name="T2" fmla="*/ 253 w 253"/>
                  <a:gd name="T3" fmla="*/ 0 h 350"/>
                  <a:gd name="T4" fmla="*/ 50 w 253"/>
                  <a:gd name="T5" fmla="*/ 0 h 350"/>
                  <a:gd name="T6" fmla="*/ 0 w 253"/>
                  <a:gd name="T7" fmla="*/ 350 h 350"/>
                  <a:gd name="T8" fmla="*/ 204 w 253"/>
                  <a:gd name="T9" fmla="*/ 350 h 350"/>
                  <a:gd name="T10" fmla="*/ 208 w 253"/>
                  <a:gd name="T11" fmla="*/ 314 h 350"/>
                  <a:gd name="T12" fmla="*/ 97 w 253"/>
                  <a:gd name="T13" fmla="*/ 314 h 350"/>
                  <a:gd name="T14" fmla="*/ 116 w 253"/>
                  <a:gd name="T15" fmla="*/ 186 h 350"/>
                  <a:gd name="T16" fmla="*/ 220 w 253"/>
                  <a:gd name="T17" fmla="*/ 186 h 350"/>
                  <a:gd name="T18" fmla="*/ 225 w 253"/>
                  <a:gd name="T19" fmla="*/ 152 h 350"/>
                  <a:gd name="T20" fmla="*/ 121 w 253"/>
                  <a:gd name="T21" fmla="*/ 152 h 350"/>
                  <a:gd name="T22" fmla="*/ 135 w 253"/>
                  <a:gd name="T23" fmla="*/ 38 h 350"/>
                  <a:gd name="T24" fmla="*/ 249 w 253"/>
                  <a:gd name="T25" fmla="*/ 38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3" h="350">
                    <a:moveTo>
                      <a:pt x="249" y="38"/>
                    </a:moveTo>
                    <a:lnTo>
                      <a:pt x="253" y="0"/>
                    </a:lnTo>
                    <a:lnTo>
                      <a:pt x="50" y="0"/>
                    </a:lnTo>
                    <a:lnTo>
                      <a:pt x="0" y="350"/>
                    </a:lnTo>
                    <a:lnTo>
                      <a:pt x="204" y="350"/>
                    </a:lnTo>
                    <a:lnTo>
                      <a:pt x="208" y="314"/>
                    </a:lnTo>
                    <a:lnTo>
                      <a:pt x="97" y="314"/>
                    </a:lnTo>
                    <a:lnTo>
                      <a:pt x="116" y="186"/>
                    </a:lnTo>
                    <a:lnTo>
                      <a:pt x="220" y="186"/>
                    </a:lnTo>
                    <a:lnTo>
                      <a:pt x="225" y="152"/>
                    </a:lnTo>
                    <a:lnTo>
                      <a:pt x="121" y="152"/>
                    </a:lnTo>
                    <a:lnTo>
                      <a:pt x="135" y="38"/>
                    </a:lnTo>
                    <a:lnTo>
                      <a:pt x="249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1" name="Freeform 151"/>
              <p:cNvSpPr>
                <a:spLocks/>
              </p:cNvSpPr>
              <p:nvPr/>
            </p:nvSpPr>
            <p:spPr bwMode="auto">
              <a:xfrm>
                <a:off x="1523" y="2072"/>
                <a:ext cx="254" cy="350"/>
              </a:xfrm>
              <a:custGeom>
                <a:avLst/>
                <a:gdLst>
                  <a:gd name="T0" fmla="*/ 249 w 254"/>
                  <a:gd name="T1" fmla="*/ 38 h 350"/>
                  <a:gd name="T2" fmla="*/ 254 w 254"/>
                  <a:gd name="T3" fmla="*/ 0 h 350"/>
                  <a:gd name="T4" fmla="*/ 50 w 254"/>
                  <a:gd name="T5" fmla="*/ 0 h 350"/>
                  <a:gd name="T6" fmla="*/ 0 w 254"/>
                  <a:gd name="T7" fmla="*/ 350 h 350"/>
                  <a:gd name="T8" fmla="*/ 93 w 254"/>
                  <a:gd name="T9" fmla="*/ 350 h 350"/>
                  <a:gd name="T10" fmla="*/ 114 w 254"/>
                  <a:gd name="T11" fmla="*/ 186 h 350"/>
                  <a:gd name="T12" fmla="*/ 218 w 254"/>
                  <a:gd name="T13" fmla="*/ 186 h 350"/>
                  <a:gd name="T14" fmla="*/ 223 w 254"/>
                  <a:gd name="T15" fmla="*/ 152 h 350"/>
                  <a:gd name="T16" fmla="*/ 119 w 254"/>
                  <a:gd name="T17" fmla="*/ 152 h 350"/>
                  <a:gd name="T18" fmla="*/ 135 w 254"/>
                  <a:gd name="T19" fmla="*/ 38 h 350"/>
                  <a:gd name="T20" fmla="*/ 249 w 254"/>
                  <a:gd name="T21" fmla="*/ 38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4" h="350">
                    <a:moveTo>
                      <a:pt x="249" y="38"/>
                    </a:moveTo>
                    <a:lnTo>
                      <a:pt x="254" y="0"/>
                    </a:lnTo>
                    <a:lnTo>
                      <a:pt x="50" y="0"/>
                    </a:lnTo>
                    <a:lnTo>
                      <a:pt x="0" y="350"/>
                    </a:lnTo>
                    <a:lnTo>
                      <a:pt x="93" y="350"/>
                    </a:lnTo>
                    <a:lnTo>
                      <a:pt x="114" y="186"/>
                    </a:lnTo>
                    <a:lnTo>
                      <a:pt x="218" y="186"/>
                    </a:lnTo>
                    <a:lnTo>
                      <a:pt x="223" y="152"/>
                    </a:lnTo>
                    <a:lnTo>
                      <a:pt x="119" y="152"/>
                    </a:lnTo>
                    <a:lnTo>
                      <a:pt x="135" y="38"/>
                    </a:lnTo>
                    <a:lnTo>
                      <a:pt x="249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2" name="Freeform 152"/>
              <p:cNvSpPr>
                <a:spLocks/>
              </p:cNvSpPr>
              <p:nvPr/>
            </p:nvSpPr>
            <p:spPr bwMode="auto">
              <a:xfrm>
                <a:off x="1800" y="2072"/>
                <a:ext cx="254" cy="350"/>
              </a:xfrm>
              <a:custGeom>
                <a:avLst/>
                <a:gdLst>
                  <a:gd name="T0" fmla="*/ 249 w 254"/>
                  <a:gd name="T1" fmla="*/ 38 h 350"/>
                  <a:gd name="T2" fmla="*/ 254 w 254"/>
                  <a:gd name="T3" fmla="*/ 0 h 350"/>
                  <a:gd name="T4" fmla="*/ 50 w 254"/>
                  <a:gd name="T5" fmla="*/ 0 h 350"/>
                  <a:gd name="T6" fmla="*/ 0 w 254"/>
                  <a:gd name="T7" fmla="*/ 350 h 350"/>
                  <a:gd name="T8" fmla="*/ 93 w 254"/>
                  <a:gd name="T9" fmla="*/ 350 h 350"/>
                  <a:gd name="T10" fmla="*/ 116 w 254"/>
                  <a:gd name="T11" fmla="*/ 186 h 350"/>
                  <a:gd name="T12" fmla="*/ 220 w 254"/>
                  <a:gd name="T13" fmla="*/ 186 h 350"/>
                  <a:gd name="T14" fmla="*/ 225 w 254"/>
                  <a:gd name="T15" fmla="*/ 152 h 350"/>
                  <a:gd name="T16" fmla="*/ 121 w 254"/>
                  <a:gd name="T17" fmla="*/ 152 h 350"/>
                  <a:gd name="T18" fmla="*/ 135 w 254"/>
                  <a:gd name="T19" fmla="*/ 38 h 350"/>
                  <a:gd name="T20" fmla="*/ 249 w 254"/>
                  <a:gd name="T21" fmla="*/ 38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4" h="350">
                    <a:moveTo>
                      <a:pt x="249" y="38"/>
                    </a:moveTo>
                    <a:lnTo>
                      <a:pt x="254" y="0"/>
                    </a:lnTo>
                    <a:lnTo>
                      <a:pt x="50" y="0"/>
                    </a:lnTo>
                    <a:lnTo>
                      <a:pt x="0" y="350"/>
                    </a:lnTo>
                    <a:lnTo>
                      <a:pt x="93" y="350"/>
                    </a:lnTo>
                    <a:lnTo>
                      <a:pt x="116" y="186"/>
                    </a:lnTo>
                    <a:lnTo>
                      <a:pt x="220" y="186"/>
                    </a:lnTo>
                    <a:lnTo>
                      <a:pt x="225" y="152"/>
                    </a:lnTo>
                    <a:lnTo>
                      <a:pt x="121" y="152"/>
                    </a:lnTo>
                    <a:lnTo>
                      <a:pt x="135" y="38"/>
                    </a:lnTo>
                    <a:lnTo>
                      <a:pt x="249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3" name="Freeform 153"/>
              <p:cNvSpPr>
                <a:spLocks noEditPoints="1"/>
              </p:cNvSpPr>
              <p:nvPr/>
            </p:nvSpPr>
            <p:spPr bwMode="auto">
              <a:xfrm>
                <a:off x="2011" y="2072"/>
                <a:ext cx="334" cy="350"/>
              </a:xfrm>
              <a:custGeom>
                <a:avLst/>
                <a:gdLst>
                  <a:gd name="T0" fmla="*/ 246 w 334"/>
                  <a:gd name="T1" fmla="*/ 350 h 350"/>
                  <a:gd name="T2" fmla="*/ 334 w 334"/>
                  <a:gd name="T3" fmla="*/ 350 h 350"/>
                  <a:gd name="T4" fmla="*/ 260 w 334"/>
                  <a:gd name="T5" fmla="*/ 0 h 350"/>
                  <a:gd name="T6" fmla="*/ 196 w 334"/>
                  <a:gd name="T7" fmla="*/ 0 h 350"/>
                  <a:gd name="T8" fmla="*/ 0 w 334"/>
                  <a:gd name="T9" fmla="*/ 350 h 350"/>
                  <a:gd name="T10" fmla="*/ 50 w 334"/>
                  <a:gd name="T11" fmla="*/ 350 h 350"/>
                  <a:gd name="T12" fmla="*/ 111 w 334"/>
                  <a:gd name="T13" fmla="*/ 238 h 350"/>
                  <a:gd name="T14" fmla="*/ 222 w 334"/>
                  <a:gd name="T15" fmla="*/ 238 h 350"/>
                  <a:gd name="T16" fmla="*/ 246 w 334"/>
                  <a:gd name="T17" fmla="*/ 350 h 350"/>
                  <a:gd name="T18" fmla="*/ 132 w 334"/>
                  <a:gd name="T19" fmla="*/ 205 h 350"/>
                  <a:gd name="T20" fmla="*/ 194 w 334"/>
                  <a:gd name="T21" fmla="*/ 95 h 350"/>
                  <a:gd name="T22" fmla="*/ 215 w 334"/>
                  <a:gd name="T23" fmla="*/ 205 h 350"/>
                  <a:gd name="T24" fmla="*/ 132 w 334"/>
                  <a:gd name="T25" fmla="*/ 205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4" h="350">
                    <a:moveTo>
                      <a:pt x="246" y="350"/>
                    </a:moveTo>
                    <a:lnTo>
                      <a:pt x="334" y="350"/>
                    </a:lnTo>
                    <a:lnTo>
                      <a:pt x="260" y="0"/>
                    </a:lnTo>
                    <a:lnTo>
                      <a:pt x="196" y="0"/>
                    </a:lnTo>
                    <a:lnTo>
                      <a:pt x="0" y="350"/>
                    </a:lnTo>
                    <a:lnTo>
                      <a:pt x="50" y="350"/>
                    </a:lnTo>
                    <a:lnTo>
                      <a:pt x="111" y="238"/>
                    </a:lnTo>
                    <a:lnTo>
                      <a:pt x="222" y="238"/>
                    </a:lnTo>
                    <a:lnTo>
                      <a:pt x="246" y="350"/>
                    </a:lnTo>
                    <a:close/>
                    <a:moveTo>
                      <a:pt x="132" y="205"/>
                    </a:moveTo>
                    <a:lnTo>
                      <a:pt x="194" y="95"/>
                    </a:lnTo>
                    <a:lnTo>
                      <a:pt x="215" y="205"/>
                    </a:lnTo>
                    <a:lnTo>
                      <a:pt x="132" y="2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61" name="Groupe 360"/>
            <p:cNvGrpSpPr/>
            <p:nvPr/>
          </p:nvGrpSpPr>
          <p:grpSpPr>
            <a:xfrm>
              <a:off x="492713" y="5028594"/>
              <a:ext cx="597347" cy="64334"/>
              <a:chOff x="3703638" y="2144713"/>
              <a:chExt cx="1460500" cy="166688"/>
            </a:xfrm>
          </p:grpSpPr>
          <p:sp>
            <p:nvSpPr>
              <p:cNvPr id="362" name="Freeform 27"/>
              <p:cNvSpPr>
                <a:spLocks noEditPoints="1"/>
              </p:cNvSpPr>
              <p:nvPr/>
            </p:nvSpPr>
            <p:spPr bwMode="auto">
              <a:xfrm>
                <a:off x="3703638" y="2179638"/>
                <a:ext cx="133350" cy="128588"/>
              </a:xfrm>
              <a:custGeom>
                <a:avLst/>
                <a:gdLst>
                  <a:gd name="T0" fmla="*/ 36 w 84"/>
                  <a:gd name="T1" fmla="*/ 0 h 81"/>
                  <a:gd name="T2" fmla="*/ 48 w 84"/>
                  <a:gd name="T3" fmla="*/ 0 h 81"/>
                  <a:gd name="T4" fmla="*/ 84 w 84"/>
                  <a:gd name="T5" fmla="*/ 81 h 81"/>
                  <a:gd name="T6" fmla="*/ 67 w 84"/>
                  <a:gd name="T7" fmla="*/ 81 h 81"/>
                  <a:gd name="T8" fmla="*/ 60 w 84"/>
                  <a:gd name="T9" fmla="*/ 62 h 81"/>
                  <a:gd name="T10" fmla="*/ 24 w 84"/>
                  <a:gd name="T11" fmla="*/ 62 h 81"/>
                  <a:gd name="T12" fmla="*/ 17 w 84"/>
                  <a:gd name="T13" fmla="*/ 81 h 81"/>
                  <a:gd name="T14" fmla="*/ 0 w 84"/>
                  <a:gd name="T15" fmla="*/ 81 h 81"/>
                  <a:gd name="T16" fmla="*/ 36 w 84"/>
                  <a:gd name="T17" fmla="*/ 0 h 81"/>
                  <a:gd name="T18" fmla="*/ 53 w 84"/>
                  <a:gd name="T19" fmla="*/ 50 h 81"/>
                  <a:gd name="T20" fmla="*/ 41 w 84"/>
                  <a:gd name="T21" fmla="*/ 16 h 81"/>
                  <a:gd name="T22" fmla="*/ 29 w 84"/>
                  <a:gd name="T23" fmla="*/ 50 h 81"/>
                  <a:gd name="T24" fmla="*/ 53 w 84"/>
                  <a:gd name="T25" fmla="*/ 5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4" h="81">
                    <a:moveTo>
                      <a:pt x="36" y="0"/>
                    </a:moveTo>
                    <a:lnTo>
                      <a:pt x="48" y="0"/>
                    </a:lnTo>
                    <a:lnTo>
                      <a:pt x="84" y="81"/>
                    </a:lnTo>
                    <a:lnTo>
                      <a:pt x="67" y="81"/>
                    </a:lnTo>
                    <a:lnTo>
                      <a:pt x="60" y="62"/>
                    </a:lnTo>
                    <a:lnTo>
                      <a:pt x="24" y="62"/>
                    </a:lnTo>
                    <a:lnTo>
                      <a:pt x="17" y="81"/>
                    </a:lnTo>
                    <a:lnTo>
                      <a:pt x="0" y="81"/>
                    </a:lnTo>
                    <a:lnTo>
                      <a:pt x="36" y="0"/>
                    </a:lnTo>
                    <a:close/>
                    <a:moveTo>
                      <a:pt x="53" y="50"/>
                    </a:moveTo>
                    <a:lnTo>
                      <a:pt x="41" y="16"/>
                    </a:lnTo>
                    <a:lnTo>
                      <a:pt x="29" y="50"/>
                    </a:lnTo>
                    <a:lnTo>
                      <a:pt x="53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3" name="Freeform 28"/>
              <p:cNvSpPr>
                <a:spLocks/>
              </p:cNvSpPr>
              <p:nvPr/>
            </p:nvSpPr>
            <p:spPr bwMode="auto">
              <a:xfrm>
                <a:off x="3851276" y="2179638"/>
                <a:ext cx="136525" cy="128588"/>
              </a:xfrm>
              <a:custGeom>
                <a:avLst/>
                <a:gdLst>
                  <a:gd name="T0" fmla="*/ 0 w 86"/>
                  <a:gd name="T1" fmla="*/ 0 h 81"/>
                  <a:gd name="T2" fmla="*/ 22 w 86"/>
                  <a:gd name="T3" fmla="*/ 0 h 81"/>
                  <a:gd name="T4" fmla="*/ 43 w 86"/>
                  <a:gd name="T5" fmla="*/ 57 h 81"/>
                  <a:gd name="T6" fmla="*/ 64 w 86"/>
                  <a:gd name="T7" fmla="*/ 0 h 81"/>
                  <a:gd name="T8" fmla="*/ 86 w 86"/>
                  <a:gd name="T9" fmla="*/ 0 h 81"/>
                  <a:gd name="T10" fmla="*/ 86 w 86"/>
                  <a:gd name="T11" fmla="*/ 81 h 81"/>
                  <a:gd name="T12" fmla="*/ 71 w 86"/>
                  <a:gd name="T13" fmla="*/ 81 h 81"/>
                  <a:gd name="T14" fmla="*/ 71 w 86"/>
                  <a:gd name="T15" fmla="*/ 14 h 81"/>
                  <a:gd name="T16" fmla="*/ 71 w 86"/>
                  <a:gd name="T17" fmla="*/ 14 h 81"/>
                  <a:gd name="T18" fmla="*/ 48 w 86"/>
                  <a:gd name="T19" fmla="*/ 81 h 81"/>
                  <a:gd name="T20" fmla="*/ 38 w 86"/>
                  <a:gd name="T21" fmla="*/ 81 h 81"/>
                  <a:gd name="T22" fmla="*/ 12 w 86"/>
                  <a:gd name="T23" fmla="*/ 14 h 81"/>
                  <a:gd name="T24" fmla="*/ 12 w 86"/>
                  <a:gd name="T25" fmla="*/ 14 h 81"/>
                  <a:gd name="T26" fmla="*/ 12 w 86"/>
                  <a:gd name="T27" fmla="*/ 81 h 81"/>
                  <a:gd name="T28" fmla="*/ 0 w 86"/>
                  <a:gd name="T29" fmla="*/ 81 h 81"/>
                  <a:gd name="T30" fmla="*/ 0 w 86"/>
                  <a:gd name="T31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6" h="81">
                    <a:moveTo>
                      <a:pt x="0" y="0"/>
                    </a:moveTo>
                    <a:lnTo>
                      <a:pt x="22" y="0"/>
                    </a:lnTo>
                    <a:lnTo>
                      <a:pt x="43" y="57"/>
                    </a:lnTo>
                    <a:lnTo>
                      <a:pt x="64" y="0"/>
                    </a:lnTo>
                    <a:lnTo>
                      <a:pt x="86" y="0"/>
                    </a:lnTo>
                    <a:lnTo>
                      <a:pt x="86" y="81"/>
                    </a:lnTo>
                    <a:lnTo>
                      <a:pt x="71" y="81"/>
                    </a:lnTo>
                    <a:lnTo>
                      <a:pt x="71" y="14"/>
                    </a:lnTo>
                    <a:lnTo>
                      <a:pt x="71" y="14"/>
                    </a:lnTo>
                    <a:lnTo>
                      <a:pt x="48" y="81"/>
                    </a:lnTo>
                    <a:lnTo>
                      <a:pt x="38" y="81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2" y="81"/>
                    </a:lnTo>
                    <a:lnTo>
                      <a:pt x="0" y="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4" name="Freeform 29"/>
              <p:cNvSpPr>
                <a:spLocks noEditPoints="1"/>
              </p:cNvSpPr>
              <p:nvPr/>
            </p:nvSpPr>
            <p:spPr bwMode="auto">
              <a:xfrm>
                <a:off x="4017963" y="2144713"/>
                <a:ext cx="85725" cy="163513"/>
              </a:xfrm>
              <a:custGeom>
                <a:avLst/>
                <a:gdLst>
                  <a:gd name="T0" fmla="*/ 0 w 54"/>
                  <a:gd name="T1" fmla="*/ 22 h 103"/>
                  <a:gd name="T2" fmla="*/ 52 w 54"/>
                  <a:gd name="T3" fmla="*/ 22 h 103"/>
                  <a:gd name="T4" fmla="*/ 52 w 54"/>
                  <a:gd name="T5" fmla="*/ 36 h 103"/>
                  <a:gd name="T6" fmla="*/ 14 w 54"/>
                  <a:gd name="T7" fmla="*/ 36 h 103"/>
                  <a:gd name="T8" fmla="*/ 14 w 54"/>
                  <a:gd name="T9" fmla="*/ 55 h 103"/>
                  <a:gd name="T10" fmla="*/ 52 w 54"/>
                  <a:gd name="T11" fmla="*/ 55 h 103"/>
                  <a:gd name="T12" fmla="*/ 52 w 54"/>
                  <a:gd name="T13" fmla="*/ 69 h 103"/>
                  <a:gd name="T14" fmla="*/ 14 w 54"/>
                  <a:gd name="T15" fmla="*/ 69 h 103"/>
                  <a:gd name="T16" fmla="*/ 14 w 54"/>
                  <a:gd name="T17" fmla="*/ 91 h 103"/>
                  <a:gd name="T18" fmla="*/ 54 w 54"/>
                  <a:gd name="T19" fmla="*/ 91 h 103"/>
                  <a:gd name="T20" fmla="*/ 54 w 54"/>
                  <a:gd name="T21" fmla="*/ 103 h 103"/>
                  <a:gd name="T22" fmla="*/ 0 w 54"/>
                  <a:gd name="T23" fmla="*/ 103 h 103"/>
                  <a:gd name="T24" fmla="*/ 0 w 54"/>
                  <a:gd name="T25" fmla="*/ 22 h 103"/>
                  <a:gd name="T26" fmla="*/ 31 w 54"/>
                  <a:gd name="T27" fmla="*/ 0 h 103"/>
                  <a:gd name="T28" fmla="*/ 47 w 54"/>
                  <a:gd name="T29" fmla="*/ 0 h 103"/>
                  <a:gd name="T30" fmla="*/ 31 w 54"/>
                  <a:gd name="T31" fmla="*/ 17 h 103"/>
                  <a:gd name="T32" fmla="*/ 21 w 54"/>
                  <a:gd name="T33" fmla="*/ 17 h 103"/>
                  <a:gd name="T34" fmla="*/ 31 w 54"/>
                  <a:gd name="T35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4" h="103">
                    <a:moveTo>
                      <a:pt x="0" y="22"/>
                    </a:moveTo>
                    <a:lnTo>
                      <a:pt x="52" y="22"/>
                    </a:lnTo>
                    <a:lnTo>
                      <a:pt x="52" y="36"/>
                    </a:lnTo>
                    <a:lnTo>
                      <a:pt x="14" y="36"/>
                    </a:lnTo>
                    <a:lnTo>
                      <a:pt x="14" y="55"/>
                    </a:lnTo>
                    <a:lnTo>
                      <a:pt x="52" y="55"/>
                    </a:lnTo>
                    <a:lnTo>
                      <a:pt x="52" y="69"/>
                    </a:lnTo>
                    <a:lnTo>
                      <a:pt x="14" y="69"/>
                    </a:lnTo>
                    <a:lnTo>
                      <a:pt x="14" y="91"/>
                    </a:lnTo>
                    <a:lnTo>
                      <a:pt x="54" y="91"/>
                    </a:lnTo>
                    <a:lnTo>
                      <a:pt x="54" y="103"/>
                    </a:lnTo>
                    <a:lnTo>
                      <a:pt x="0" y="103"/>
                    </a:lnTo>
                    <a:lnTo>
                      <a:pt x="0" y="22"/>
                    </a:lnTo>
                    <a:close/>
                    <a:moveTo>
                      <a:pt x="31" y="0"/>
                    </a:moveTo>
                    <a:lnTo>
                      <a:pt x="47" y="0"/>
                    </a:lnTo>
                    <a:lnTo>
                      <a:pt x="31" y="17"/>
                    </a:lnTo>
                    <a:lnTo>
                      <a:pt x="21" y="1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5" name="Freeform 30"/>
              <p:cNvSpPr>
                <a:spLocks/>
              </p:cNvSpPr>
              <p:nvPr/>
            </p:nvSpPr>
            <p:spPr bwMode="auto">
              <a:xfrm>
                <a:off x="4127501" y="2179638"/>
                <a:ext cx="115888" cy="128588"/>
              </a:xfrm>
              <a:custGeom>
                <a:avLst/>
                <a:gdLst>
                  <a:gd name="T0" fmla="*/ 0 w 73"/>
                  <a:gd name="T1" fmla="*/ 0 h 81"/>
                  <a:gd name="T2" fmla="*/ 19 w 73"/>
                  <a:gd name="T3" fmla="*/ 0 h 81"/>
                  <a:gd name="T4" fmla="*/ 59 w 73"/>
                  <a:gd name="T5" fmla="*/ 59 h 81"/>
                  <a:gd name="T6" fmla="*/ 59 w 73"/>
                  <a:gd name="T7" fmla="*/ 59 h 81"/>
                  <a:gd name="T8" fmla="*/ 59 w 73"/>
                  <a:gd name="T9" fmla="*/ 0 h 81"/>
                  <a:gd name="T10" fmla="*/ 73 w 73"/>
                  <a:gd name="T11" fmla="*/ 0 h 81"/>
                  <a:gd name="T12" fmla="*/ 73 w 73"/>
                  <a:gd name="T13" fmla="*/ 81 h 81"/>
                  <a:gd name="T14" fmla="*/ 54 w 73"/>
                  <a:gd name="T15" fmla="*/ 81 h 81"/>
                  <a:gd name="T16" fmla="*/ 14 w 73"/>
                  <a:gd name="T17" fmla="*/ 19 h 81"/>
                  <a:gd name="T18" fmla="*/ 14 w 73"/>
                  <a:gd name="T19" fmla="*/ 19 h 81"/>
                  <a:gd name="T20" fmla="*/ 14 w 73"/>
                  <a:gd name="T21" fmla="*/ 81 h 81"/>
                  <a:gd name="T22" fmla="*/ 0 w 73"/>
                  <a:gd name="T23" fmla="*/ 81 h 81"/>
                  <a:gd name="T24" fmla="*/ 0 w 73"/>
                  <a:gd name="T25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3" h="81">
                    <a:moveTo>
                      <a:pt x="0" y="0"/>
                    </a:moveTo>
                    <a:lnTo>
                      <a:pt x="19" y="0"/>
                    </a:lnTo>
                    <a:lnTo>
                      <a:pt x="59" y="59"/>
                    </a:lnTo>
                    <a:lnTo>
                      <a:pt x="59" y="59"/>
                    </a:lnTo>
                    <a:lnTo>
                      <a:pt x="59" y="0"/>
                    </a:lnTo>
                    <a:lnTo>
                      <a:pt x="73" y="0"/>
                    </a:lnTo>
                    <a:lnTo>
                      <a:pt x="73" y="81"/>
                    </a:lnTo>
                    <a:lnTo>
                      <a:pt x="54" y="81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14" y="81"/>
                    </a:lnTo>
                    <a:lnTo>
                      <a:pt x="0" y="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6" name="Freeform 31"/>
              <p:cNvSpPr>
                <a:spLocks noEditPoints="1"/>
              </p:cNvSpPr>
              <p:nvPr/>
            </p:nvSpPr>
            <p:spPr bwMode="auto">
              <a:xfrm>
                <a:off x="4259263" y="2179638"/>
                <a:ext cx="128588" cy="128588"/>
              </a:xfrm>
              <a:custGeom>
                <a:avLst/>
                <a:gdLst>
                  <a:gd name="T0" fmla="*/ 33 w 81"/>
                  <a:gd name="T1" fmla="*/ 0 h 81"/>
                  <a:gd name="T2" fmla="*/ 47 w 81"/>
                  <a:gd name="T3" fmla="*/ 0 h 81"/>
                  <a:gd name="T4" fmla="*/ 81 w 81"/>
                  <a:gd name="T5" fmla="*/ 81 h 81"/>
                  <a:gd name="T6" fmla="*/ 64 w 81"/>
                  <a:gd name="T7" fmla="*/ 81 h 81"/>
                  <a:gd name="T8" fmla="*/ 57 w 81"/>
                  <a:gd name="T9" fmla="*/ 62 h 81"/>
                  <a:gd name="T10" fmla="*/ 21 w 81"/>
                  <a:gd name="T11" fmla="*/ 62 h 81"/>
                  <a:gd name="T12" fmla="*/ 14 w 81"/>
                  <a:gd name="T13" fmla="*/ 81 h 81"/>
                  <a:gd name="T14" fmla="*/ 0 w 81"/>
                  <a:gd name="T15" fmla="*/ 81 h 81"/>
                  <a:gd name="T16" fmla="*/ 33 w 81"/>
                  <a:gd name="T17" fmla="*/ 0 h 81"/>
                  <a:gd name="T18" fmla="*/ 52 w 81"/>
                  <a:gd name="T19" fmla="*/ 50 h 81"/>
                  <a:gd name="T20" fmla="*/ 40 w 81"/>
                  <a:gd name="T21" fmla="*/ 16 h 81"/>
                  <a:gd name="T22" fmla="*/ 28 w 81"/>
                  <a:gd name="T23" fmla="*/ 50 h 81"/>
                  <a:gd name="T24" fmla="*/ 52 w 81"/>
                  <a:gd name="T25" fmla="*/ 5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1" h="81">
                    <a:moveTo>
                      <a:pt x="33" y="0"/>
                    </a:moveTo>
                    <a:lnTo>
                      <a:pt x="47" y="0"/>
                    </a:lnTo>
                    <a:lnTo>
                      <a:pt x="81" y="81"/>
                    </a:lnTo>
                    <a:lnTo>
                      <a:pt x="64" y="81"/>
                    </a:lnTo>
                    <a:lnTo>
                      <a:pt x="57" y="62"/>
                    </a:lnTo>
                    <a:lnTo>
                      <a:pt x="21" y="62"/>
                    </a:lnTo>
                    <a:lnTo>
                      <a:pt x="14" y="81"/>
                    </a:lnTo>
                    <a:lnTo>
                      <a:pt x="0" y="81"/>
                    </a:lnTo>
                    <a:lnTo>
                      <a:pt x="33" y="0"/>
                    </a:lnTo>
                    <a:close/>
                    <a:moveTo>
                      <a:pt x="52" y="50"/>
                    </a:moveTo>
                    <a:lnTo>
                      <a:pt x="40" y="16"/>
                    </a:lnTo>
                    <a:lnTo>
                      <a:pt x="28" y="50"/>
                    </a:lnTo>
                    <a:lnTo>
                      <a:pt x="52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7" name="Freeform 32"/>
              <p:cNvSpPr>
                <a:spLocks/>
              </p:cNvSpPr>
              <p:nvPr/>
            </p:nvSpPr>
            <p:spPr bwMode="auto">
              <a:xfrm>
                <a:off x="4394201" y="2174876"/>
                <a:ext cx="120650" cy="136525"/>
              </a:xfrm>
              <a:custGeom>
                <a:avLst/>
                <a:gdLst>
                  <a:gd name="T0" fmla="*/ 32 w 32"/>
                  <a:gd name="T1" fmla="*/ 33 h 36"/>
                  <a:gd name="T2" fmla="*/ 18 w 32"/>
                  <a:gd name="T3" fmla="*/ 36 h 36"/>
                  <a:gd name="T4" fmla="*/ 0 w 32"/>
                  <a:gd name="T5" fmla="*/ 18 h 36"/>
                  <a:gd name="T6" fmla="*/ 18 w 32"/>
                  <a:gd name="T7" fmla="*/ 0 h 36"/>
                  <a:gd name="T8" fmla="*/ 32 w 32"/>
                  <a:gd name="T9" fmla="*/ 5 h 36"/>
                  <a:gd name="T10" fmla="*/ 27 w 32"/>
                  <a:gd name="T11" fmla="*/ 9 h 36"/>
                  <a:gd name="T12" fmla="*/ 18 w 32"/>
                  <a:gd name="T13" fmla="*/ 6 h 36"/>
                  <a:gd name="T14" fmla="*/ 7 w 32"/>
                  <a:gd name="T15" fmla="*/ 18 h 36"/>
                  <a:gd name="T16" fmla="*/ 18 w 32"/>
                  <a:gd name="T17" fmla="*/ 31 h 36"/>
                  <a:gd name="T18" fmla="*/ 26 w 32"/>
                  <a:gd name="T19" fmla="*/ 29 h 36"/>
                  <a:gd name="T20" fmla="*/ 26 w 32"/>
                  <a:gd name="T21" fmla="*/ 21 h 36"/>
                  <a:gd name="T22" fmla="*/ 19 w 32"/>
                  <a:gd name="T23" fmla="*/ 21 h 36"/>
                  <a:gd name="T24" fmla="*/ 19 w 32"/>
                  <a:gd name="T25" fmla="*/ 15 h 36"/>
                  <a:gd name="T26" fmla="*/ 32 w 32"/>
                  <a:gd name="T27" fmla="*/ 15 h 36"/>
                  <a:gd name="T28" fmla="*/ 32 w 32"/>
                  <a:gd name="T29" fmla="*/ 3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" h="36">
                    <a:moveTo>
                      <a:pt x="32" y="33"/>
                    </a:moveTo>
                    <a:cubicBezTo>
                      <a:pt x="28" y="35"/>
                      <a:pt x="23" y="36"/>
                      <a:pt x="18" y="36"/>
                    </a:cubicBezTo>
                    <a:cubicBezTo>
                      <a:pt x="8" y="36"/>
                      <a:pt x="0" y="29"/>
                      <a:pt x="0" y="18"/>
                    </a:cubicBezTo>
                    <a:cubicBezTo>
                      <a:pt x="0" y="7"/>
                      <a:pt x="8" y="0"/>
                      <a:pt x="18" y="0"/>
                    </a:cubicBezTo>
                    <a:cubicBezTo>
                      <a:pt x="23" y="0"/>
                      <a:pt x="28" y="1"/>
                      <a:pt x="32" y="5"/>
                    </a:cubicBezTo>
                    <a:cubicBezTo>
                      <a:pt x="27" y="9"/>
                      <a:pt x="27" y="9"/>
                      <a:pt x="27" y="9"/>
                    </a:cubicBezTo>
                    <a:cubicBezTo>
                      <a:pt x="25" y="7"/>
                      <a:pt x="22" y="6"/>
                      <a:pt x="18" y="6"/>
                    </a:cubicBezTo>
                    <a:cubicBezTo>
                      <a:pt x="11" y="6"/>
                      <a:pt x="7" y="11"/>
                      <a:pt x="7" y="18"/>
                    </a:cubicBezTo>
                    <a:cubicBezTo>
                      <a:pt x="7" y="25"/>
                      <a:pt x="11" y="31"/>
                      <a:pt x="18" y="31"/>
                    </a:cubicBezTo>
                    <a:cubicBezTo>
                      <a:pt x="21" y="31"/>
                      <a:pt x="24" y="30"/>
                      <a:pt x="26" y="29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32" y="15"/>
                      <a:pt x="32" y="15"/>
                      <a:pt x="32" y="15"/>
                    </a:cubicBezTo>
                    <a:lnTo>
                      <a:pt x="32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8" name="Freeform 33"/>
              <p:cNvSpPr>
                <a:spLocks/>
              </p:cNvSpPr>
              <p:nvPr/>
            </p:nvSpPr>
            <p:spPr bwMode="auto">
              <a:xfrm>
                <a:off x="4541838" y="2179638"/>
                <a:ext cx="90488" cy="128588"/>
              </a:xfrm>
              <a:custGeom>
                <a:avLst/>
                <a:gdLst>
                  <a:gd name="T0" fmla="*/ 0 w 57"/>
                  <a:gd name="T1" fmla="*/ 0 h 81"/>
                  <a:gd name="T2" fmla="*/ 55 w 57"/>
                  <a:gd name="T3" fmla="*/ 0 h 81"/>
                  <a:gd name="T4" fmla="*/ 55 w 57"/>
                  <a:gd name="T5" fmla="*/ 14 h 81"/>
                  <a:gd name="T6" fmla="*/ 14 w 57"/>
                  <a:gd name="T7" fmla="*/ 14 h 81"/>
                  <a:gd name="T8" fmla="*/ 14 w 57"/>
                  <a:gd name="T9" fmla="*/ 33 h 81"/>
                  <a:gd name="T10" fmla="*/ 52 w 57"/>
                  <a:gd name="T11" fmla="*/ 33 h 81"/>
                  <a:gd name="T12" fmla="*/ 52 w 57"/>
                  <a:gd name="T13" fmla="*/ 47 h 81"/>
                  <a:gd name="T14" fmla="*/ 14 w 57"/>
                  <a:gd name="T15" fmla="*/ 47 h 81"/>
                  <a:gd name="T16" fmla="*/ 14 w 57"/>
                  <a:gd name="T17" fmla="*/ 69 h 81"/>
                  <a:gd name="T18" fmla="*/ 57 w 57"/>
                  <a:gd name="T19" fmla="*/ 69 h 81"/>
                  <a:gd name="T20" fmla="*/ 57 w 57"/>
                  <a:gd name="T21" fmla="*/ 81 h 81"/>
                  <a:gd name="T22" fmla="*/ 0 w 57"/>
                  <a:gd name="T23" fmla="*/ 81 h 81"/>
                  <a:gd name="T24" fmla="*/ 0 w 57"/>
                  <a:gd name="T25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7" h="81">
                    <a:moveTo>
                      <a:pt x="0" y="0"/>
                    </a:moveTo>
                    <a:lnTo>
                      <a:pt x="55" y="0"/>
                    </a:lnTo>
                    <a:lnTo>
                      <a:pt x="55" y="14"/>
                    </a:lnTo>
                    <a:lnTo>
                      <a:pt x="14" y="14"/>
                    </a:lnTo>
                    <a:lnTo>
                      <a:pt x="14" y="33"/>
                    </a:lnTo>
                    <a:lnTo>
                      <a:pt x="52" y="33"/>
                    </a:lnTo>
                    <a:lnTo>
                      <a:pt x="52" y="47"/>
                    </a:lnTo>
                    <a:lnTo>
                      <a:pt x="14" y="47"/>
                    </a:lnTo>
                    <a:lnTo>
                      <a:pt x="14" y="69"/>
                    </a:lnTo>
                    <a:lnTo>
                      <a:pt x="57" y="69"/>
                    </a:lnTo>
                    <a:lnTo>
                      <a:pt x="57" y="81"/>
                    </a:lnTo>
                    <a:lnTo>
                      <a:pt x="0" y="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9" name="Freeform 34"/>
              <p:cNvSpPr>
                <a:spLocks/>
              </p:cNvSpPr>
              <p:nvPr/>
            </p:nvSpPr>
            <p:spPr bwMode="auto">
              <a:xfrm>
                <a:off x="4654551" y="2179638"/>
                <a:ext cx="136525" cy="128588"/>
              </a:xfrm>
              <a:custGeom>
                <a:avLst/>
                <a:gdLst>
                  <a:gd name="T0" fmla="*/ 0 w 86"/>
                  <a:gd name="T1" fmla="*/ 0 h 81"/>
                  <a:gd name="T2" fmla="*/ 22 w 86"/>
                  <a:gd name="T3" fmla="*/ 0 h 81"/>
                  <a:gd name="T4" fmla="*/ 43 w 86"/>
                  <a:gd name="T5" fmla="*/ 57 h 81"/>
                  <a:gd name="T6" fmla="*/ 64 w 86"/>
                  <a:gd name="T7" fmla="*/ 0 h 81"/>
                  <a:gd name="T8" fmla="*/ 86 w 86"/>
                  <a:gd name="T9" fmla="*/ 0 h 81"/>
                  <a:gd name="T10" fmla="*/ 86 w 86"/>
                  <a:gd name="T11" fmla="*/ 81 h 81"/>
                  <a:gd name="T12" fmla="*/ 74 w 86"/>
                  <a:gd name="T13" fmla="*/ 81 h 81"/>
                  <a:gd name="T14" fmla="*/ 74 w 86"/>
                  <a:gd name="T15" fmla="*/ 14 h 81"/>
                  <a:gd name="T16" fmla="*/ 74 w 86"/>
                  <a:gd name="T17" fmla="*/ 14 h 81"/>
                  <a:gd name="T18" fmla="*/ 48 w 86"/>
                  <a:gd name="T19" fmla="*/ 81 h 81"/>
                  <a:gd name="T20" fmla="*/ 38 w 86"/>
                  <a:gd name="T21" fmla="*/ 81 h 81"/>
                  <a:gd name="T22" fmla="*/ 15 w 86"/>
                  <a:gd name="T23" fmla="*/ 14 h 81"/>
                  <a:gd name="T24" fmla="*/ 15 w 86"/>
                  <a:gd name="T25" fmla="*/ 14 h 81"/>
                  <a:gd name="T26" fmla="*/ 15 w 86"/>
                  <a:gd name="T27" fmla="*/ 81 h 81"/>
                  <a:gd name="T28" fmla="*/ 0 w 86"/>
                  <a:gd name="T29" fmla="*/ 81 h 81"/>
                  <a:gd name="T30" fmla="*/ 0 w 86"/>
                  <a:gd name="T31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6" h="81">
                    <a:moveTo>
                      <a:pt x="0" y="0"/>
                    </a:moveTo>
                    <a:lnTo>
                      <a:pt x="22" y="0"/>
                    </a:lnTo>
                    <a:lnTo>
                      <a:pt x="43" y="57"/>
                    </a:lnTo>
                    <a:lnTo>
                      <a:pt x="64" y="0"/>
                    </a:lnTo>
                    <a:lnTo>
                      <a:pt x="86" y="0"/>
                    </a:lnTo>
                    <a:lnTo>
                      <a:pt x="86" y="81"/>
                    </a:lnTo>
                    <a:lnTo>
                      <a:pt x="74" y="81"/>
                    </a:lnTo>
                    <a:lnTo>
                      <a:pt x="74" y="14"/>
                    </a:lnTo>
                    <a:lnTo>
                      <a:pt x="74" y="14"/>
                    </a:lnTo>
                    <a:lnTo>
                      <a:pt x="48" y="81"/>
                    </a:lnTo>
                    <a:lnTo>
                      <a:pt x="38" y="81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5" y="81"/>
                    </a:lnTo>
                    <a:lnTo>
                      <a:pt x="0" y="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70" name="Freeform 35"/>
              <p:cNvSpPr>
                <a:spLocks/>
              </p:cNvSpPr>
              <p:nvPr/>
            </p:nvSpPr>
            <p:spPr bwMode="auto">
              <a:xfrm>
                <a:off x="4821238" y="2179638"/>
                <a:ext cx="90488" cy="128588"/>
              </a:xfrm>
              <a:custGeom>
                <a:avLst/>
                <a:gdLst>
                  <a:gd name="T0" fmla="*/ 0 w 57"/>
                  <a:gd name="T1" fmla="*/ 0 h 81"/>
                  <a:gd name="T2" fmla="*/ 55 w 57"/>
                  <a:gd name="T3" fmla="*/ 0 h 81"/>
                  <a:gd name="T4" fmla="*/ 55 w 57"/>
                  <a:gd name="T5" fmla="*/ 14 h 81"/>
                  <a:gd name="T6" fmla="*/ 14 w 57"/>
                  <a:gd name="T7" fmla="*/ 14 h 81"/>
                  <a:gd name="T8" fmla="*/ 14 w 57"/>
                  <a:gd name="T9" fmla="*/ 33 h 81"/>
                  <a:gd name="T10" fmla="*/ 52 w 57"/>
                  <a:gd name="T11" fmla="*/ 33 h 81"/>
                  <a:gd name="T12" fmla="*/ 52 w 57"/>
                  <a:gd name="T13" fmla="*/ 47 h 81"/>
                  <a:gd name="T14" fmla="*/ 14 w 57"/>
                  <a:gd name="T15" fmla="*/ 47 h 81"/>
                  <a:gd name="T16" fmla="*/ 14 w 57"/>
                  <a:gd name="T17" fmla="*/ 69 h 81"/>
                  <a:gd name="T18" fmla="*/ 57 w 57"/>
                  <a:gd name="T19" fmla="*/ 69 h 81"/>
                  <a:gd name="T20" fmla="*/ 57 w 57"/>
                  <a:gd name="T21" fmla="*/ 81 h 81"/>
                  <a:gd name="T22" fmla="*/ 0 w 57"/>
                  <a:gd name="T23" fmla="*/ 81 h 81"/>
                  <a:gd name="T24" fmla="*/ 0 w 57"/>
                  <a:gd name="T25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7" h="81">
                    <a:moveTo>
                      <a:pt x="0" y="0"/>
                    </a:moveTo>
                    <a:lnTo>
                      <a:pt x="55" y="0"/>
                    </a:lnTo>
                    <a:lnTo>
                      <a:pt x="55" y="14"/>
                    </a:lnTo>
                    <a:lnTo>
                      <a:pt x="14" y="14"/>
                    </a:lnTo>
                    <a:lnTo>
                      <a:pt x="14" y="33"/>
                    </a:lnTo>
                    <a:lnTo>
                      <a:pt x="52" y="33"/>
                    </a:lnTo>
                    <a:lnTo>
                      <a:pt x="52" y="47"/>
                    </a:lnTo>
                    <a:lnTo>
                      <a:pt x="14" y="47"/>
                    </a:lnTo>
                    <a:lnTo>
                      <a:pt x="14" y="69"/>
                    </a:lnTo>
                    <a:lnTo>
                      <a:pt x="57" y="69"/>
                    </a:lnTo>
                    <a:lnTo>
                      <a:pt x="57" y="81"/>
                    </a:lnTo>
                    <a:lnTo>
                      <a:pt x="0" y="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71" name="Freeform 36"/>
              <p:cNvSpPr>
                <a:spLocks/>
              </p:cNvSpPr>
              <p:nvPr/>
            </p:nvSpPr>
            <p:spPr bwMode="auto">
              <a:xfrm>
                <a:off x="4933951" y="2179638"/>
                <a:ext cx="112713" cy="128588"/>
              </a:xfrm>
              <a:custGeom>
                <a:avLst/>
                <a:gdLst>
                  <a:gd name="T0" fmla="*/ 0 w 71"/>
                  <a:gd name="T1" fmla="*/ 0 h 81"/>
                  <a:gd name="T2" fmla="*/ 19 w 71"/>
                  <a:gd name="T3" fmla="*/ 0 h 81"/>
                  <a:gd name="T4" fmla="*/ 57 w 71"/>
                  <a:gd name="T5" fmla="*/ 59 h 81"/>
                  <a:gd name="T6" fmla="*/ 57 w 71"/>
                  <a:gd name="T7" fmla="*/ 59 h 81"/>
                  <a:gd name="T8" fmla="*/ 57 w 71"/>
                  <a:gd name="T9" fmla="*/ 0 h 81"/>
                  <a:gd name="T10" fmla="*/ 71 w 71"/>
                  <a:gd name="T11" fmla="*/ 0 h 81"/>
                  <a:gd name="T12" fmla="*/ 71 w 71"/>
                  <a:gd name="T13" fmla="*/ 81 h 81"/>
                  <a:gd name="T14" fmla="*/ 52 w 71"/>
                  <a:gd name="T15" fmla="*/ 81 h 81"/>
                  <a:gd name="T16" fmla="*/ 14 w 71"/>
                  <a:gd name="T17" fmla="*/ 19 h 81"/>
                  <a:gd name="T18" fmla="*/ 14 w 71"/>
                  <a:gd name="T19" fmla="*/ 19 h 81"/>
                  <a:gd name="T20" fmla="*/ 14 w 71"/>
                  <a:gd name="T21" fmla="*/ 81 h 81"/>
                  <a:gd name="T22" fmla="*/ 0 w 71"/>
                  <a:gd name="T23" fmla="*/ 81 h 81"/>
                  <a:gd name="T24" fmla="*/ 0 w 71"/>
                  <a:gd name="T25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1" h="81">
                    <a:moveTo>
                      <a:pt x="0" y="0"/>
                    </a:moveTo>
                    <a:lnTo>
                      <a:pt x="19" y="0"/>
                    </a:lnTo>
                    <a:lnTo>
                      <a:pt x="57" y="59"/>
                    </a:lnTo>
                    <a:lnTo>
                      <a:pt x="57" y="59"/>
                    </a:lnTo>
                    <a:lnTo>
                      <a:pt x="57" y="0"/>
                    </a:lnTo>
                    <a:lnTo>
                      <a:pt x="71" y="0"/>
                    </a:lnTo>
                    <a:lnTo>
                      <a:pt x="71" y="81"/>
                    </a:lnTo>
                    <a:lnTo>
                      <a:pt x="52" y="81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14" y="81"/>
                    </a:lnTo>
                    <a:lnTo>
                      <a:pt x="0" y="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72" name="Freeform 37"/>
              <p:cNvSpPr>
                <a:spLocks/>
              </p:cNvSpPr>
              <p:nvPr/>
            </p:nvSpPr>
            <p:spPr bwMode="auto">
              <a:xfrm>
                <a:off x="5062538" y="2179638"/>
                <a:ext cx="101600" cy="128588"/>
              </a:xfrm>
              <a:custGeom>
                <a:avLst/>
                <a:gdLst>
                  <a:gd name="T0" fmla="*/ 26 w 64"/>
                  <a:gd name="T1" fmla="*/ 14 h 81"/>
                  <a:gd name="T2" fmla="*/ 0 w 64"/>
                  <a:gd name="T3" fmla="*/ 14 h 81"/>
                  <a:gd name="T4" fmla="*/ 0 w 64"/>
                  <a:gd name="T5" fmla="*/ 0 h 81"/>
                  <a:gd name="T6" fmla="*/ 64 w 64"/>
                  <a:gd name="T7" fmla="*/ 0 h 81"/>
                  <a:gd name="T8" fmla="*/ 64 w 64"/>
                  <a:gd name="T9" fmla="*/ 14 h 81"/>
                  <a:gd name="T10" fmla="*/ 40 w 64"/>
                  <a:gd name="T11" fmla="*/ 14 h 81"/>
                  <a:gd name="T12" fmla="*/ 40 w 64"/>
                  <a:gd name="T13" fmla="*/ 81 h 81"/>
                  <a:gd name="T14" fmla="*/ 26 w 64"/>
                  <a:gd name="T15" fmla="*/ 81 h 81"/>
                  <a:gd name="T16" fmla="*/ 26 w 64"/>
                  <a:gd name="T17" fmla="*/ 1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" h="81">
                    <a:moveTo>
                      <a:pt x="26" y="14"/>
                    </a:moveTo>
                    <a:lnTo>
                      <a:pt x="0" y="14"/>
                    </a:lnTo>
                    <a:lnTo>
                      <a:pt x="0" y="0"/>
                    </a:lnTo>
                    <a:lnTo>
                      <a:pt x="64" y="0"/>
                    </a:lnTo>
                    <a:lnTo>
                      <a:pt x="64" y="14"/>
                    </a:lnTo>
                    <a:lnTo>
                      <a:pt x="40" y="14"/>
                    </a:lnTo>
                    <a:lnTo>
                      <a:pt x="40" y="81"/>
                    </a:lnTo>
                    <a:lnTo>
                      <a:pt x="26" y="81"/>
                    </a:lnTo>
                    <a:lnTo>
                      <a:pt x="26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402" name="Group 4"/>
          <p:cNvGrpSpPr>
            <a:grpSpLocks noChangeAspect="1"/>
          </p:cNvGrpSpPr>
          <p:nvPr/>
        </p:nvGrpSpPr>
        <p:grpSpPr bwMode="auto">
          <a:xfrm>
            <a:off x="3028863" y="6338864"/>
            <a:ext cx="512527" cy="475856"/>
            <a:chOff x="4425" y="1664"/>
            <a:chExt cx="1174" cy="1090"/>
          </a:xfrm>
        </p:grpSpPr>
        <p:sp>
          <p:nvSpPr>
            <p:cNvPr id="403" name="Freeform 5"/>
            <p:cNvSpPr>
              <a:spLocks/>
            </p:cNvSpPr>
            <p:nvPr/>
          </p:nvSpPr>
          <p:spPr bwMode="auto">
            <a:xfrm>
              <a:off x="5249" y="2524"/>
              <a:ext cx="51" cy="230"/>
            </a:xfrm>
            <a:custGeom>
              <a:avLst/>
              <a:gdLst>
                <a:gd name="T0" fmla="*/ 0 w 51"/>
                <a:gd name="T1" fmla="*/ 0 h 230"/>
                <a:gd name="T2" fmla="*/ 51 w 51"/>
                <a:gd name="T3" fmla="*/ 0 h 230"/>
                <a:gd name="T4" fmla="*/ 51 w 51"/>
                <a:gd name="T5" fmla="*/ 230 h 230"/>
                <a:gd name="T6" fmla="*/ 0 w 51"/>
                <a:gd name="T7" fmla="*/ 230 h 230"/>
                <a:gd name="T8" fmla="*/ 0 w 51"/>
                <a:gd name="T9" fmla="*/ 0 h 230"/>
                <a:gd name="T10" fmla="*/ 0 w 51"/>
                <a:gd name="T11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230">
                  <a:moveTo>
                    <a:pt x="0" y="0"/>
                  </a:moveTo>
                  <a:lnTo>
                    <a:pt x="51" y="0"/>
                  </a:lnTo>
                  <a:lnTo>
                    <a:pt x="51" y="230"/>
                  </a:lnTo>
                  <a:lnTo>
                    <a:pt x="0" y="23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4" name="Freeform 6"/>
            <p:cNvSpPr>
              <a:spLocks/>
            </p:cNvSpPr>
            <p:nvPr/>
          </p:nvSpPr>
          <p:spPr bwMode="auto">
            <a:xfrm>
              <a:off x="5321" y="2524"/>
              <a:ext cx="185" cy="230"/>
            </a:xfrm>
            <a:custGeom>
              <a:avLst/>
              <a:gdLst>
                <a:gd name="T0" fmla="*/ 67 w 185"/>
                <a:gd name="T1" fmla="*/ 44 h 230"/>
                <a:gd name="T2" fmla="*/ 0 w 185"/>
                <a:gd name="T3" fmla="*/ 44 h 230"/>
                <a:gd name="T4" fmla="*/ 0 w 185"/>
                <a:gd name="T5" fmla="*/ 0 h 230"/>
                <a:gd name="T6" fmla="*/ 185 w 185"/>
                <a:gd name="T7" fmla="*/ 0 h 230"/>
                <a:gd name="T8" fmla="*/ 185 w 185"/>
                <a:gd name="T9" fmla="*/ 44 h 230"/>
                <a:gd name="T10" fmla="*/ 119 w 185"/>
                <a:gd name="T11" fmla="*/ 44 h 230"/>
                <a:gd name="T12" fmla="*/ 119 w 185"/>
                <a:gd name="T13" fmla="*/ 230 h 230"/>
                <a:gd name="T14" fmla="*/ 67 w 185"/>
                <a:gd name="T15" fmla="*/ 230 h 230"/>
                <a:gd name="T16" fmla="*/ 67 w 185"/>
                <a:gd name="T17" fmla="*/ 44 h 230"/>
                <a:gd name="T18" fmla="*/ 67 w 185"/>
                <a:gd name="T19" fmla="*/ 44 h 230"/>
                <a:gd name="T20" fmla="*/ 67 w 185"/>
                <a:gd name="T21" fmla="*/ 44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5" h="230">
                  <a:moveTo>
                    <a:pt x="67" y="44"/>
                  </a:moveTo>
                  <a:lnTo>
                    <a:pt x="0" y="44"/>
                  </a:lnTo>
                  <a:lnTo>
                    <a:pt x="0" y="0"/>
                  </a:lnTo>
                  <a:lnTo>
                    <a:pt x="185" y="0"/>
                  </a:lnTo>
                  <a:lnTo>
                    <a:pt x="185" y="44"/>
                  </a:lnTo>
                  <a:lnTo>
                    <a:pt x="119" y="44"/>
                  </a:lnTo>
                  <a:lnTo>
                    <a:pt x="119" y="230"/>
                  </a:lnTo>
                  <a:lnTo>
                    <a:pt x="67" y="230"/>
                  </a:lnTo>
                  <a:lnTo>
                    <a:pt x="67" y="44"/>
                  </a:lnTo>
                  <a:lnTo>
                    <a:pt x="67" y="44"/>
                  </a:lnTo>
                  <a:lnTo>
                    <a:pt x="67" y="4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5" name="Freeform 7"/>
            <p:cNvSpPr>
              <a:spLocks noEditPoints="1"/>
            </p:cNvSpPr>
            <p:nvPr/>
          </p:nvSpPr>
          <p:spPr bwMode="auto">
            <a:xfrm>
              <a:off x="4759" y="2524"/>
              <a:ext cx="213" cy="230"/>
            </a:xfrm>
            <a:custGeom>
              <a:avLst/>
              <a:gdLst>
                <a:gd name="T0" fmla="*/ 0 w 157"/>
                <a:gd name="T1" fmla="*/ 0 h 169"/>
                <a:gd name="T2" fmla="*/ 57 w 157"/>
                <a:gd name="T3" fmla="*/ 0 h 169"/>
                <a:gd name="T4" fmla="*/ 157 w 157"/>
                <a:gd name="T5" fmla="*/ 85 h 169"/>
                <a:gd name="T6" fmla="*/ 62 w 157"/>
                <a:gd name="T7" fmla="*/ 169 h 169"/>
                <a:gd name="T8" fmla="*/ 0 w 157"/>
                <a:gd name="T9" fmla="*/ 169 h 169"/>
                <a:gd name="T10" fmla="*/ 0 w 157"/>
                <a:gd name="T11" fmla="*/ 0 h 169"/>
                <a:gd name="T12" fmla="*/ 0 w 157"/>
                <a:gd name="T13" fmla="*/ 0 h 169"/>
                <a:gd name="T14" fmla="*/ 38 w 157"/>
                <a:gd name="T15" fmla="*/ 135 h 169"/>
                <a:gd name="T16" fmla="*/ 58 w 157"/>
                <a:gd name="T17" fmla="*/ 135 h 169"/>
                <a:gd name="T18" fmla="*/ 119 w 157"/>
                <a:gd name="T19" fmla="*/ 83 h 169"/>
                <a:gd name="T20" fmla="*/ 60 w 157"/>
                <a:gd name="T21" fmla="*/ 34 h 169"/>
                <a:gd name="T22" fmla="*/ 38 w 157"/>
                <a:gd name="T23" fmla="*/ 34 h 169"/>
                <a:gd name="T24" fmla="*/ 38 w 157"/>
                <a:gd name="T25" fmla="*/ 135 h 169"/>
                <a:gd name="T26" fmla="*/ 38 w 157"/>
                <a:gd name="T27" fmla="*/ 13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7" h="169">
                  <a:moveTo>
                    <a:pt x="0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111" y="0"/>
                    <a:pt x="157" y="23"/>
                    <a:pt x="157" y="85"/>
                  </a:cubicBezTo>
                  <a:cubicBezTo>
                    <a:pt x="157" y="140"/>
                    <a:pt x="113" y="169"/>
                    <a:pt x="62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38" y="135"/>
                  </a:moveTo>
                  <a:cubicBezTo>
                    <a:pt x="58" y="135"/>
                    <a:pt x="58" y="135"/>
                    <a:pt x="58" y="135"/>
                  </a:cubicBezTo>
                  <a:cubicBezTo>
                    <a:pt x="92" y="135"/>
                    <a:pt x="119" y="121"/>
                    <a:pt x="119" y="83"/>
                  </a:cubicBezTo>
                  <a:cubicBezTo>
                    <a:pt x="119" y="50"/>
                    <a:pt x="92" y="34"/>
                    <a:pt x="60" y="3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135"/>
                    <a:pt x="38" y="135"/>
                    <a:pt x="38" y="135"/>
                  </a:cubicBezTo>
                  <a:cubicBezTo>
                    <a:pt x="38" y="135"/>
                    <a:pt x="38" y="135"/>
                    <a:pt x="38" y="1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6" name="Freeform 8"/>
            <p:cNvSpPr>
              <a:spLocks noEditPoints="1"/>
            </p:cNvSpPr>
            <p:nvPr/>
          </p:nvSpPr>
          <p:spPr bwMode="auto">
            <a:xfrm>
              <a:off x="5008" y="2524"/>
              <a:ext cx="206" cy="230"/>
            </a:xfrm>
            <a:custGeom>
              <a:avLst/>
              <a:gdLst>
                <a:gd name="T0" fmla="*/ 0 w 152"/>
                <a:gd name="T1" fmla="*/ 0 h 169"/>
                <a:gd name="T2" fmla="*/ 54 w 152"/>
                <a:gd name="T3" fmla="*/ 0 h 169"/>
                <a:gd name="T4" fmla="*/ 152 w 152"/>
                <a:gd name="T5" fmla="*/ 85 h 169"/>
                <a:gd name="T6" fmla="*/ 59 w 152"/>
                <a:gd name="T7" fmla="*/ 169 h 169"/>
                <a:gd name="T8" fmla="*/ 0 w 152"/>
                <a:gd name="T9" fmla="*/ 169 h 169"/>
                <a:gd name="T10" fmla="*/ 0 w 152"/>
                <a:gd name="T11" fmla="*/ 0 h 169"/>
                <a:gd name="T12" fmla="*/ 0 w 152"/>
                <a:gd name="T13" fmla="*/ 0 h 169"/>
                <a:gd name="T14" fmla="*/ 37 w 152"/>
                <a:gd name="T15" fmla="*/ 135 h 169"/>
                <a:gd name="T16" fmla="*/ 55 w 152"/>
                <a:gd name="T17" fmla="*/ 135 h 169"/>
                <a:gd name="T18" fmla="*/ 114 w 152"/>
                <a:gd name="T19" fmla="*/ 83 h 169"/>
                <a:gd name="T20" fmla="*/ 58 w 152"/>
                <a:gd name="T21" fmla="*/ 34 h 169"/>
                <a:gd name="T22" fmla="*/ 37 w 152"/>
                <a:gd name="T23" fmla="*/ 34 h 169"/>
                <a:gd name="T24" fmla="*/ 37 w 152"/>
                <a:gd name="T25" fmla="*/ 135 h 169"/>
                <a:gd name="T26" fmla="*/ 37 w 152"/>
                <a:gd name="T27" fmla="*/ 13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2" h="169">
                  <a:moveTo>
                    <a:pt x="0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108" y="0"/>
                    <a:pt x="152" y="23"/>
                    <a:pt x="152" y="85"/>
                  </a:cubicBezTo>
                  <a:cubicBezTo>
                    <a:pt x="152" y="140"/>
                    <a:pt x="109" y="169"/>
                    <a:pt x="59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37" y="135"/>
                  </a:moveTo>
                  <a:cubicBezTo>
                    <a:pt x="55" y="135"/>
                    <a:pt x="55" y="135"/>
                    <a:pt x="55" y="135"/>
                  </a:cubicBezTo>
                  <a:cubicBezTo>
                    <a:pt x="89" y="135"/>
                    <a:pt x="114" y="121"/>
                    <a:pt x="114" y="83"/>
                  </a:cubicBezTo>
                  <a:cubicBezTo>
                    <a:pt x="114" y="50"/>
                    <a:pt x="88" y="34"/>
                    <a:pt x="58" y="34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37" y="135"/>
                    <a:pt x="37" y="135"/>
                    <a:pt x="37" y="135"/>
                  </a:cubicBezTo>
                  <a:cubicBezTo>
                    <a:pt x="37" y="135"/>
                    <a:pt x="37" y="135"/>
                    <a:pt x="37" y="1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7" name="Freeform 9"/>
            <p:cNvSpPr>
              <a:spLocks noEditPoints="1"/>
            </p:cNvSpPr>
            <p:nvPr/>
          </p:nvSpPr>
          <p:spPr bwMode="auto">
            <a:xfrm>
              <a:off x="4517" y="2524"/>
              <a:ext cx="213" cy="230"/>
            </a:xfrm>
            <a:custGeom>
              <a:avLst/>
              <a:gdLst>
                <a:gd name="T0" fmla="*/ 0 w 157"/>
                <a:gd name="T1" fmla="*/ 0 h 169"/>
                <a:gd name="T2" fmla="*/ 56 w 157"/>
                <a:gd name="T3" fmla="*/ 0 h 169"/>
                <a:gd name="T4" fmla="*/ 157 w 157"/>
                <a:gd name="T5" fmla="*/ 85 h 169"/>
                <a:gd name="T6" fmla="*/ 61 w 157"/>
                <a:gd name="T7" fmla="*/ 169 h 169"/>
                <a:gd name="T8" fmla="*/ 0 w 157"/>
                <a:gd name="T9" fmla="*/ 169 h 169"/>
                <a:gd name="T10" fmla="*/ 0 w 157"/>
                <a:gd name="T11" fmla="*/ 0 h 169"/>
                <a:gd name="T12" fmla="*/ 0 w 157"/>
                <a:gd name="T13" fmla="*/ 0 h 169"/>
                <a:gd name="T14" fmla="*/ 38 w 157"/>
                <a:gd name="T15" fmla="*/ 135 h 169"/>
                <a:gd name="T16" fmla="*/ 57 w 157"/>
                <a:gd name="T17" fmla="*/ 135 h 169"/>
                <a:gd name="T18" fmla="*/ 118 w 157"/>
                <a:gd name="T19" fmla="*/ 83 h 169"/>
                <a:gd name="T20" fmla="*/ 59 w 157"/>
                <a:gd name="T21" fmla="*/ 34 h 169"/>
                <a:gd name="T22" fmla="*/ 38 w 157"/>
                <a:gd name="T23" fmla="*/ 34 h 169"/>
                <a:gd name="T24" fmla="*/ 38 w 157"/>
                <a:gd name="T25" fmla="*/ 135 h 169"/>
                <a:gd name="T26" fmla="*/ 38 w 157"/>
                <a:gd name="T27" fmla="*/ 13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7" h="169">
                  <a:moveTo>
                    <a:pt x="0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111" y="0"/>
                    <a:pt x="157" y="23"/>
                    <a:pt x="157" y="85"/>
                  </a:cubicBezTo>
                  <a:cubicBezTo>
                    <a:pt x="157" y="140"/>
                    <a:pt x="112" y="169"/>
                    <a:pt x="61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38" y="135"/>
                  </a:moveTo>
                  <a:cubicBezTo>
                    <a:pt x="57" y="135"/>
                    <a:pt x="57" y="135"/>
                    <a:pt x="57" y="135"/>
                  </a:cubicBezTo>
                  <a:cubicBezTo>
                    <a:pt x="92" y="135"/>
                    <a:pt x="118" y="121"/>
                    <a:pt x="118" y="83"/>
                  </a:cubicBezTo>
                  <a:cubicBezTo>
                    <a:pt x="118" y="50"/>
                    <a:pt x="91" y="34"/>
                    <a:pt x="59" y="3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135"/>
                    <a:pt x="38" y="135"/>
                    <a:pt x="38" y="135"/>
                  </a:cubicBezTo>
                  <a:cubicBezTo>
                    <a:pt x="38" y="135"/>
                    <a:pt x="38" y="135"/>
                    <a:pt x="38" y="1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8" name="Freeform 10"/>
            <p:cNvSpPr>
              <a:spLocks/>
            </p:cNvSpPr>
            <p:nvPr/>
          </p:nvSpPr>
          <p:spPr bwMode="auto">
            <a:xfrm>
              <a:off x="5414" y="1721"/>
              <a:ext cx="70" cy="94"/>
            </a:xfrm>
            <a:custGeom>
              <a:avLst/>
              <a:gdLst>
                <a:gd name="T0" fmla="*/ 0 w 70"/>
                <a:gd name="T1" fmla="*/ 78 h 94"/>
                <a:gd name="T2" fmla="*/ 31 w 70"/>
                <a:gd name="T3" fmla="*/ 94 h 94"/>
                <a:gd name="T4" fmla="*/ 70 w 70"/>
                <a:gd name="T5" fmla="*/ 19 h 94"/>
                <a:gd name="T6" fmla="*/ 36 w 70"/>
                <a:gd name="T7" fmla="*/ 0 h 94"/>
                <a:gd name="T8" fmla="*/ 0 w 70"/>
                <a:gd name="T9" fmla="*/ 78 h 94"/>
                <a:gd name="T10" fmla="*/ 0 w 70"/>
                <a:gd name="T11" fmla="*/ 78 h 94"/>
                <a:gd name="T12" fmla="*/ 0 w 70"/>
                <a:gd name="T13" fmla="*/ 7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94">
                  <a:moveTo>
                    <a:pt x="0" y="78"/>
                  </a:moveTo>
                  <a:lnTo>
                    <a:pt x="31" y="94"/>
                  </a:lnTo>
                  <a:lnTo>
                    <a:pt x="70" y="19"/>
                  </a:lnTo>
                  <a:lnTo>
                    <a:pt x="36" y="0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9" name="Freeform 11"/>
            <p:cNvSpPr>
              <a:spLocks/>
            </p:cNvSpPr>
            <p:nvPr/>
          </p:nvSpPr>
          <p:spPr bwMode="auto">
            <a:xfrm>
              <a:off x="5286" y="1692"/>
              <a:ext cx="35" cy="79"/>
            </a:xfrm>
            <a:custGeom>
              <a:avLst/>
              <a:gdLst>
                <a:gd name="T0" fmla="*/ 0 w 35"/>
                <a:gd name="T1" fmla="*/ 0 h 79"/>
                <a:gd name="T2" fmla="*/ 35 w 35"/>
                <a:gd name="T3" fmla="*/ 0 h 79"/>
                <a:gd name="T4" fmla="*/ 35 w 35"/>
                <a:gd name="T5" fmla="*/ 79 h 79"/>
                <a:gd name="T6" fmla="*/ 0 w 35"/>
                <a:gd name="T7" fmla="*/ 79 h 79"/>
                <a:gd name="T8" fmla="*/ 0 w 35"/>
                <a:gd name="T9" fmla="*/ 0 h 79"/>
                <a:gd name="T10" fmla="*/ 0 w 35"/>
                <a:gd name="T1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79">
                  <a:moveTo>
                    <a:pt x="0" y="0"/>
                  </a:moveTo>
                  <a:lnTo>
                    <a:pt x="35" y="0"/>
                  </a:lnTo>
                  <a:lnTo>
                    <a:pt x="35" y="79"/>
                  </a:lnTo>
                  <a:lnTo>
                    <a:pt x="0" y="7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0" name="Freeform 12"/>
            <p:cNvSpPr>
              <a:spLocks/>
            </p:cNvSpPr>
            <p:nvPr/>
          </p:nvSpPr>
          <p:spPr bwMode="auto">
            <a:xfrm>
              <a:off x="5122" y="1729"/>
              <a:ext cx="72" cy="86"/>
            </a:xfrm>
            <a:custGeom>
              <a:avLst/>
              <a:gdLst>
                <a:gd name="T0" fmla="*/ 0 w 72"/>
                <a:gd name="T1" fmla="*/ 18 h 86"/>
                <a:gd name="T2" fmla="*/ 38 w 72"/>
                <a:gd name="T3" fmla="*/ 86 h 86"/>
                <a:gd name="T4" fmla="*/ 72 w 72"/>
                <a:gd name="T5" fmla="*/ 68 h 86"/>
                <a:gd name="T6" fmla="*/ 34 w 72"/>
                <a:gd name="T7" fmla="*/ 0 h 86"/>
                <a:gd name="T8" fmla="*/ 0 w 72"/>
                <a:gd name="T9" fmla="*/ 18 h 86"/>
                <a:gd name="T10" fmla="*/ 0 w 72"/>
                <a:gd name="T11" fmla="*/ 18 h 86"/>
                <a:gd name="T12" fmla="*/ 0 w 72"/>
                <a:gd name="T13" fmla="*/ 1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86">
                  <a:moveTo>
                    <a:pt x="0" y="18"/>
                  </a:moveTo>
                  <a:lnTo>
                    <a:pt x="38" y="86"/>
                  </a:lnTo>
                  <a:lnTo>
                    <a:pt x="72" y="68"/>
                  </a:lnTo>
                  <a:lnTo>
                    <a:pt x="34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1" name="Freeform 13"/>
            <p:cNvSpPr>
              <a:spLocks/>
            </p:cNvSpPr>
            <p:nvPr/>
          </p:nvSpPr>
          <p:spPr bwMode="auto">
            <a:xfrm>
              <a:off x="5513" y="1830"/>
              <a:ext cx="86" cy="79"/>
            </a:xfrm>
            <a:custGeom>
              <a:avLst/>
              <a:gdLst>
                <a:gd name="T0" fmla="*/ 67 w 86"/>
                <a:gd name="T1" fmla="*/ 0 h 79"/>
                <a:gd name="T2" fmla="*/ 0 w 86"/>
                <a:gd name="T3" fmla="*/ 44 h 79"/>
                <a:gd name="T4" fmla="*/ 19 w 86"/>
                <a:gd name="T5" fmla="*/ 79 h 79"/>
                <a:gd name="T6" fmla="*/ 86 w 86"/>
                <a:gd name="T7" fmla="*/ 35 h 79"/>
                <a:gd name="T8" fmla="*/ 67 w 86"/>
                <a:gd name="T9" fmla="*/ 0 h 79"/>
                <a:gd name="T10" fmla="*/ 67 w 86"/>
                <a:gd name="T11" fmla="*/ 0 h 79"/>
                <a:gd name="T12" fmla="*/ 67 w 86"/>
                <a:gd name="T1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79">
                  <a:moveTo>
                    <a:pt x="67" y="0"/>
                  </a:moveTo>
                  <a:lnTo>
                    <a:pt x="0" y="44"/>
                  </a:lnTo>
                  <a:lnTo>
                    <a:pt x="19" y="79"/>
                  </a:lnTo>
                  <a:lnTo>
                    <a:pt x="86" y="35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2" name="Freeform 14"/>
            <p:cNvSpPr>
              <a:spLocks/>
            </p:cNvSpPr>
            <p:nvPr/>
          </p:nvSpPr>
          <p:spPr bwMode="auto">
            <a:xfrm>
              <a:off x="4425" y="2082"/>
              <a:ext cx="747" cy="247"/>
            </a:xfrm>
            <a:custGeom>
              <a:avLst/>
              <a:gdLst>
                <a:gd name="T0" fmla="*/ 214 w 550"/>
                <a:gd name="T1" fmla="*/ 151 h 181"/>
                <a:gd name="T2" fmla="*/ 550 w 550"/>
                <a:gd name="T3" fmla="*/ 139 h 181"/>
                <a:gd name="T4" fmla="*/ 427 w 550"/>
                <a:gd name="T5" fmla="*/ 20 h 181"/>
                <a:gd name="T6" fmla="*/ 181 w 550"/>
                <a:gd name="T7" fmla="*/ 65 h 181"/>
                <a:gd name="T8" fmla="*/ 0 w 550"/>
                <a:gd name="T9" fmla="*/ 105 h 181"/>
                <a:gd name="T10" fmla="*/ 214 w 550"/>
                <a:gd name="T11" fmla="*/ 15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0" h="181">
                  <a:moveTo>
                    <a:pt x="214" y="151"/>
                  </a:moveTo>
                  <a:cubicBezTo>
                    <a:pt x="304" y="121"/>
                    <a:pt x="410" y="74"/>
                    <a:pt x="550" y="139"/>
                  </a:cubicBezTo>
                  <a:cubicBezTo>
                    <a:pt x="550" y="139"/>
                    <a:pt x="517" y="45"/>
                    <a:pt x="427" y="20"/>
                  </a:cubicBezTo>
                  <a:cubicBezTo>
                    <a:pt x="354" y="0"/>
                    <a:pt x="275" y="16"/>
                    <a:pt x="181" y="65"/>
                  </a:cubicBezTo>
                  <a:cubicBezTo>
                    <a:pt x="96" y="109"/>
                    <a:pt x="57" y="128"/>
                    <a:pt x="0" y="105"/>
                  </a:cubicBezTo>
                  <a:cubicBezTo>
                    <a:pt x="36" y="131"/>
                    <a:pt x="124" y="181"/>
                    <a:pt x="214" y="1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3" name="Freeform 15"/>
            <p:cNvSpPr>
              <a:spLocks noEditPoints="1"/>
            </p:cNvSpPr>
            <p:nvPr/>
          </p:nvSpPr>
          <p:spPr bwMode="auto">
            <a:xfrm>
              <a:off x="4453" y="1815"/>
              <a:ext cx="321" cy="420"/>
            </a:xfrm>
            <a:custGeom>
              <a:avLst/>
              <a:gdLst>
                <a:gd name="T0" fmla="*/ 0 w 236"/>
                <a:gd name="T1" fmla="*/ 60 h 308"/>
                <a:gd name="T2" fmla="*/ 0 w 236"/>
                <a:gd name="T3" fmla="*/ 289 h 308"/>
                <a:gd name="T4" fmla="*/ 236 w 236"/>
                <a:gd name="T5" fmla="*/ 196 h 308"/>
                <a:gd name="T6" fmla="*/ 236 w 236"/>
                <a:gd name="T7" fmla="*/ 0 h 308"/>
                <a:gd name="T8" fmla="*/ 0 w 236"/>
                <a:gd name="T9" fmla="*/ 60 h 308"/>
                <a:gd name="T10" fmla="*/ 0 w 236"/>
                <a:gd name="T11" fmla="*/ 60 h 308"/>
                <a:gd name="T12" fmla="*/ 56 w 236"/>
                <a:gd name="T13" fmla="*/ 215 h 308"/>
                <a:gd name="T14" fmla="*/ 22 w 236"/>
                <a:gd name="T15" fmla="*/ 215 h 308"/>
                <a:gd name="T16" fmla="*/ 22 w 236"/>
                <a:gd name="T17" fmla="*/ 181 h 308"/>
                <a:gd name="T18" fmla="*/ 56 w 236"/>
                <a:gd name="T19" fmla="*/ 181 h 308"/>
                <a:gd name="T20" fmla="*/ 56 w 236"/>
                <a:gd name="T21" fmla="*/ 215 h 308"/>
                <a:gd name="T22" fmla="*/ 56 w 236"/>
                <a:gd name="T23" fmla="*/ 215 h 308"/>
                <a:gd name="T24" fmla="*/ 121 w 236"/>
                <a:gd name="T25" fmla="*/ 214 h 308"/>
                <a:gd name="T26" fmla="*/ 89 w 236"/>
                <a:gd name="T27" fmla="*/ 214 h 308"/>
                <a:gd name="T28" fmla="*/ 89 w 236"/>
                <a:gd name="T29" fmla="*/ 182 h 308"/>
                <a:gd name="T30" fmla="*/ 121 w 236"/>
                <a:gd name="T31" fmla="*/ 182 h 308"/>
                <a:gd name="T32" fmla="*/ 121 w 236"/>
                <a:gd name="T33" fmla="*/ 214 h 308"/>
                <a:gd name="T34" fmla="*/ 121 w 236"/>
                <a:gd name="T35" fmla="*/ 214 h 308"/>
                <a:gd name="T36" fmla="*/ 122 w 236"/>
                <a:gd name="T37" fmla="*/ 139 h 308"/>
                <a:gd name="T38" fmla="*/ 89 w 236"/>
                <a:gd name="T39" fmla="*/ 139 h 308"/>
                <a:gd name="T40" fmla="*/ 89 w 236"/>
                <a:gd name="T41" fmla="*/ 105 h 308"/>
                <a:gd name="T42" fmla="*/ 122 w 236"/>
                <a:gd name="T43" fmla="*/ 105 h 308"/>
                <a:gd name="T44" fmla="*/ 122 w 236"/>
                <a:gd name="T45" fmla="*/ 139 h 308"/>
                <a:gd name="T46" fmla="*/ 122 w 236"/>
                <a:gd name="T47" fmla="*/ 139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6" h="308">
                  <a:moveTo>
                    <a:pt x="0" y="60"/>
                  </a:moveTo>
                  <a:cubicBezTo>
                    <a:pt x="0" y="289"/>
                    <a:pt x="0" y="289"/>
                    <a:pt x="0" y="289"/>
                  </a:cubicBezTo>
                  <a:cubicBezTo>
                    <a:pt x="61" y="308"/>
                    <a:pt x="137" y="229"/>
                    <a:pt x="236" y="196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0"/>
                    <a:pt x="0" y="60"/>
                    <a:pt x="0" y="60"/>
                  </a:cubicBezTo>
                  <a:close/>
                  <a:moveTo>
                    <a:pt x="56" y="215"/>
                  </a:moveTo>
                  <a:cubicBezTo>
                    <a:pt x="22" y="215"/>
                    <a:pt x="22" y="215"/>
                    <a:pt x="22" y="215"/>
                  </a:cubicBezTo>
                  <a:cubicBezTo>
                    <a:pt x="22" y="181"/>
                    <a:pt x="22" y="181"/>
                    <a:pt x="22" y="181"/>
                  </a:cubicBezTo>
                  <a:cubicBezTo>
                    <a:pt x="56" y="181"/>
                    <a:pt x="56" y="181"/>
                    <a:pt x="56" y="181"/>
                  </a:cubicBezTo>
                  <a:cubicBezTo>
                    <a:pt x="56" y="215"/>
                    <a:pt x="56" y="215"/>
                    <a:pt x="56" y="215"/>
                  </a:cubicBezTo>
                  <a:cubicBezTo>
                    <a:pt x="56" y="215"/>
                    <a:pt x="56" y="215"/>
                    <a:pt x="56" y="215"/>
                  </a:cubicBezTo>
                  <a:close/>
                  <a:moveTo>
                    <a:pt x="121" y="214"/>
                  </a:moveTo>
                  <a:cubicBezTo>
                    <a:pt x="89" y="214"/>
                    <a:pt x="89" y="214"/>
                    <a:pt x="89" y="214"/>
                  </a:cubicBezTo>
                  <a:cubicBezTo>
                    <a:pt x="89" y="182"/>
                    <a:pt x="89" y="182"/>
                    <a:pt x="89" y="182"/>
                  </a:cubicBezTo>
                  <a:cubicBezTo>
                    <a:pt x="121" y="182"/>
                    <a:pt x="121" y="182"/>
                    <a:pt x="121" y="182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14"/>
                    <a:pt x="121" y="214"/>
                    <a:pt x="121" y="214"/>
                  </a:cubicBezTo>
                  <a:close/>
                  <a:moveTo>
                    <a:pt x="122" y="139"/>
                  </a:moveTo>
                  <a:cubicBezTo>
                    <a:pt x="89" y="139"/>
                    <a:pt x="89" y="139"/>
                    <a:pt x="89" y="139"/>
                  </a:cubicBezTo>
                  <a:cubicBezTo>
                    <a:pt x="89" y="105"/>
                    <a:pt x="89" y="105"/>
                    <a:pt x="89" y="105"/>
                  </a:cubicBezTo>
                  <a:cubicBezTo>
                    <a:pt x="122" y="105"/>
                    <a:pt x="122" y="105"/>
                    <a:pt x="122" y="105"/>
                  </a:cubicBezTo>
                  <a:cubicBezTo>
                    <a:pt x="122" y="139"/>
                    <a:pt x="122" y="139"/>
                    <a:pt x="122" y="139"/>
                  </a:cubicBezTo>
                  <a:cubicBezTo>
                    <a:pt x="122" y="139"/>
                    <a:pt x="122" y="139"/>
                    <a:pt x="122" y="13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4" name="Freeform 16"/>
            <p:cNvSpPr>
              <a:spLocks/>
            </p:cNvSpPr>
            <p:nvPr/>
          </p:nvSpPr>
          <p:spPr bwMode="auto">
            <a:xfrm>
              <a:off x="4838" y="1664"/>
              <a:ext cx="35" cy="94"/>
            </a:xfrm>
            <a:custGeom>
              <a:avLst/>
              <a:gdLst>
                <a:gd name="T0" fmla="*/ 0 w 26"/>
                <a:gd name="T1" fmla="*/ 1 h 69"/>
                <a:gd name="T2" fmla="*/ 0 w 26"/>
                <a:gd name="T3" fmla="*/ 1 h 69"/>
                <a:gd name="T4" fmla="*/ 0 w 26"/>
                <a:gd name="T5" fmla="*/ 2 h 69"/>
                <a:gd name="T6" fmla="*/ 1 w 26"/>
                <a:gd name="T7" fmla="*/ 6 h 69"/>
                <a:gd name="T8" fmla="*/ 2 w 26"/>
                <a:gd name="T9" fmla="*/ 12 h 69"/>
                <a:gd name="T10" fmla="*/ 3 w 26"/>
                <a:gd name="T11" fmla="*/ 18 h 69"/>
                <a:gd name="T12" fmla="*/ 14 w 26"/>
                <a:gd name="T13" fmla="*/ 63 h 69"/>
                <a:gd name="T14" fmla="*/ 18 w 26"/>
                <a:gd name="T15" fmla="*/ 68 h 69"/>
                <a:gd name="T16" fmla="*/ 25 w 26"/>
                <a:gd name="T17" fmla="*/ 65 h 69"/>
                <a:gd name="T18" fmla="*/ 25 w 26"/>
                <a:gd name="T19" fmla="*/ 59 h 69"/>
                <a:gd name="T20" fmla="*/ 8 w 26"/>
                <a:gd name="T21" fmla="*/ 17 h 69"/>
                <a:gd name="T22" fmla="*/ 3 w 26"/>
                <a:gd name="T23" fmla="*/ 5 h 69"/>
                <a:gd name="T24" fmla="*/ 2 w 26"/>
                <a:gd name="T25" fmla="*/ 2 h 69"/>
                <a:gd name="T26" fmla="*/ 1 w 26"/>
                <a:gd name="T27" fmla="*/ 1 h 69"/>
                <a:gd name="T28" fmla="*/ 0 w 26"/>
                <a:gd name="T29" fmla="*/ 0 h 69"/>
                <a:gd name="T30" fmla="*/ 0 w 26"/>
                <a:gd name="T31" fmla="*/ 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" h="69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4"/>
                    <a:pt x="3" y="16"/>
                    <a:pt x="3" y="18"/>
                  </a:cubicBezTo>
                  <a:cubicBezTo>
                    <a:pt x="6" y="34"/>
                    <a:pt x="10" y="48"/>
                    <a:pt x="14" y="63"/>
                  </a:cubicBezTo>
                  <a:cubicBezTo>
                    <a:pt x="15" y="65"/>
                    <a:pt x="16" y="67"/>
                    <a:pt x="18" y="68"/>
                  </a:cubicBezTo>
                  <a:cubicBezTo>
                    <a:pt x="21" y="69"/>
                    <a:pt x="23" y="68"/>
                    <a:pt x="25" y="65"/>
                  </a:cubicBezTo>
                  <a:cubicBezTo>
                    <a:pt x="26" y="64"/>
                    <a:pt x="26" y="61"/>
                    <a:pt x="25" y="59"/>
                  </a:cubicBezTo>
                  <a:cubicBezTo>
                    <a:pt x="20" y="44"/>
                    <a:pt x="15" y="30"/>
                    <a:pt x="8" y="17"/>
                  </a:cubicBezTo>
                  <a:cubicBezTo>
                    <a:pt x="7" y="13"/>
                    <a:pt x="5" y="9"/>
                    <a:pt x="3" y="5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5" name="Freeform 17"/>
            <p:cNvSpPr>
              <a:spLocks/>
            </p:cNvSpPr>
            <p:nvPr/>
          </p:nvSpPr>
          <p:spPr bwMode="auto">
            <a:xfrm>
              <a:off x="4887" y="1771"/>
              <a:ext cx="100" cy="30"/>
            </a:xfrm>
            <a:custGeom>
              <a:avLst/>
              <a:gdLst>
                <a:gd name="T0" fmla="*/ 73 w 74"/>
                <a:gd name="T1" fmla="*/ 20 h 22"/>
                <a:gd name="T2" fmla="*/ 73 w 74"/>
                <a:gd name="T3" fmla="*/ 20 h 22"/>
                <a:gd name="T4" fmla="*/ 71 w 74"/>
                <a:gd name="T5" fmla="*/ 20 h 22"/>
                <a:gd name="T6" fmla="*/ 68 w 74"/>
                <a:gd name="T7" fmla="*/ 18 h 22"/>
                <a:gd name="T8" fmla="*/ 62 w 74"/>
                <a:gd name="T9" fmla="*/ 16 h 22"/>
                <a:gd name="T10" fmla="*/ 55 w 74"/>
                <a:gd name="T11" fmla="*/ 14 h 22"/>
                <a:gd name="T12" fmla="*/ 9 w 74"/>
                <a:gd name="T13" fmla="*/ 1 h 22"/>
                <a:gd name="T14" fmla="*/ 3 w 74"/>
                <a:gd name="T15" fmla="*/ 3 h 22"/>
                <a:gd name="T16" fmla="*/ 2 w 74"/>
                <a:gd name="T17" fmla="*/ 10 h 22"/>
                <a:gd name="T18" fmla="*/ 7 w 74"/>
                <a:gd name="T19" fmla="*/ 14 h 22"/>
                <a:gd name="T20" fmla="*/ 54 w 74"/>
                <a:gd name="T21" fmla="*/ 21 h 22"/>
                <a:gd name="T22" fmla="*/ 68 w 74"/>
                <a:gd name="T23" fmla="*/ 21 h 22"/>
                <a:gd name="T24" fmla="*/ 71 w 74"/>
                <a:gd name="T25" fmla="*/ 21 h 22"/>
                <a:gd name="T26" fmla="*/ 72 w 74"/>
                <a:gd name="T27" fmla="*/ 22 h 22"/>
                <a:gd name="T28" fmla="*/ 74 w 74"/>
                <a:gd name="T29" fmla="*/ 21 h 22"/>
                <a:gd name="T30" fmla="*/ 73 w 74"/>
                <a:gd name="T31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" h="22">
                  <a:moveTo>
                    <a:pt x="73" y="20"/>
                  </a:moveTo>
                  <a:cubicBezTo>
                    <a:pt x="73" y="20"/>
                    <a:pt x="73" y="20"/>
                    <a:pt x="73" y="20"/>
                  </a:cubicBezTo>
                  <a:cubicBezTo>
                    <a:pt x="72" y="20"/>
                    <a:pt x="72" y="20"/>
                    <a:pt x="71" y="2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6" y="18"/>
                    <a:pt x="64" y="17"/>
                    <a:pt x="62" y="16"/>
                  </a:cubicBezTo>
                  <a:cubicBezTo>
                    <a:pt x="60" y="16"/>
                    <a:pt x="58" y="15"/>
                    <a:pt x="55" y="14"/>
                  </a:cubicBezTo>
                  <a:cubicBezTo>
                    <a:pt x="41" y="9"/>
                    <a:pt x="25" y="4"/>
                    <a:pt x="9" y="1"/>
                  </a:cubicBezTo>
                  <a:cubicBezTo>
                    <a:pt x="7" y="0"/>
                    <a:pt x="5" y="1"/>
                    <a:pt x="3" y="3"/>
                  </a:cubicBezTo>
                  <a:cubicBezTo>
                    <a:pt x="1" y="4"/>
                    <a:pt x="0" y="8"/>
                    <a:pt x="2" y="10"/>
                  </a:cubicBezTo>
                  <a:cubicBezTo>
                    <a:pt x="3" y="12"/>
                    <a:pt x="5" y="14"/>
                    <a:pt x="7" y="14"/>
                  </a:cubicBezTo>
                  <a:cubicBezTo>
                    <a:pt x="23" y="17"/>
                    <a:pt x="38" y="19"/>
                    <a:pt x="54" y="21"/>
                  </a:cubicBezTo>
                  <a:cubicBezTo>
                    <a:pt x="59" y="21"/>
                    <a:pt x="63" y="21"/>
                    <a:pt x="68" y="21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4" y="22"/>
                    <a:pt x="74" y="21"/>
                  </a:cubicBezTo>
                  <a:cubicBezTo>
                    <a:pt x="73" y="21"/>
                    <a:pt x="73" y="20"/>
                    <a:pt x="73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6" name="Freeform 18"/>
            <p:cNvSpPr>
              <a:spLocks/>
            </p:cNvSpPr>
            <p:nvPr/>
          </p:nvSpPr>
          <p:spPr bwMode="auto">
            <a:xfrm>
              <a:off x="4794" y="1786"/>
              <a:ext cx="72" cy="79"/>
            </a:xfrm>
            <a:custGeom>
              <a:avLst/>
              <a:gdLst>
                <a:gd name="T0" fmla="*/ 2 w 53"/>
                <a:gd name="T1" fmla="*/ 58 h 58"/>
                <a:gd name="T2" fmla="*/ 2 w 53"/>
                <a:gd name="T3" fmla="*/ 58 h 58"/>
                <a:gd name="T4" fmla="*/ 3 w 53"/>
                <a:gd name="T5" fmla="*/ 57 h 58"/>
                <a:gd name="T6" fmla="*/ 6 w 53"/>
                <a:gd name="T7" fmla="*/ 55 h 58"/>
                <a:gd name="T8" fmla="*/ 11 w 53"/>
                <a:gd name="T9" fmla="*/ 50 h 58"/>
                <a:gd name="T10" fmla="*/ 16 w 53"/>
                <a:gd name="T11" fmla="*/ 46 h 58"/>
                <a:gd name="T12" fmla="*/ 50 w 53"/>
                <a:gd name="T13" fmla="*/ 11 h 58"/>
                <a:gd name="T14" fmla="*/ 52 w 53"/>
                <a:gd name="T15" fmla="*/ 5 h 58"/>
                <a:gd name="T16" fmla="*/ 47 w 53"/>
                <a:gd name="T17" fmla="*/ 0 h 58"/>
                <a:gd name="T18" fmla="*/ 41 w 53"/>
                <a:gd name="T19" fmla="*/ 3 h 58"/>
                <a:gd name="T20" fmla="*/ 11 w 53"/>
                <a:gd name="T21" fmla="*/ 41 h 58"/>
                <a:gd name="T22" fmla="*/ 4 w 53"/>
                <a:gd name="T23" fmla="*/ 53 h 58"/>
                <a:gd name="T24" fmla="*/ 2 w 53"/>
                <a:gd name="T25" fmla="*/ 55 h 58"/>
                <a:gd name="T26" fmla="*/ 1 w 53"/>
                <a:gd name="T27" fmla="*/ 57 h 58"/>
                <a:gd name="T28" fmla="*/ 1 w 53"/>
                <a:gd name="T29" fmla="*/ 58 h 58"/>
                <a:gd name="T30" fmla="*/ 2 w 53"/>
                <a:gd name="T31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58">
                  <a:moveTo>
                    <a:pt x="2" y="58"/>
                  </a:moveTo>
                  <a:cubicBezTo>
                    <a:pt x="2" y="58"/>
                    <a:pt x="2" y="58"/>
                    <a:pt x="2" y="58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6" y="55"/>
                    <a:pt x="6" y="55"/>
                    <a:pt x="6" y="55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3" y="49"/>
                    <a:pt x="14" y="47"/>
                    <a:pt x="16" y="46"/>
                  </a:cubicBezTo>
                  <a:cubicBezTo>
                    <a:pt x="28" y="35"/>
                    <a:pt x="39" y="24"/>
                    <a:pt x="50" y="11"/>
                  </a:cubicBezTo>
                  <a:cubicBezTo>
                    <a:pt x="52" y="10"/>
                    <a:pt x="53" y="7"/>
                    <a:pt x="52" y="5"/>
                  </a:cubicBezTo>
                  <a:cubicBezTo>
                    <a:pt x="52" y="2"/>
                    <a:pt x="50" y="0"/>
                    <a:pt x="47" y="0"/>
                  </a:cubicBezTo>
                  <a:cubicBezTo>
                    <a:pt x="45" y="0"/>
                    <a:pt x="42" y="1"/>
                    <a:pt x="41" y="3"/>
                  </a:cubicBezTo>
                  <a:cubicBezTo>
                    <a:pt x="30" y="15"/>
                    <a:pt x="20" y="28"/>
                    <a:pt x="11" y="41"/>
                  </a:cubicBezTo>
                  <a:cubicBezTo>
                    <a:pt x="9" y="45"/>
                    <a:pt x="6" y="49"/>
                    <a:pt x="4" y="53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0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7" name="Oval 19"/>
            <p:cNvSpPr>
              <a:spLocks noChangeArrowheads="1"/>
            </p:cNvSpPr>
            <p:nvPr/>
          </p:nvSpPr>
          <p:spPr bwMode="auto">
            <a:xfrm>
              <a:off x="4866" y="1765"/>
              <a:ext cx="21" cy="2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8" name="Freeform 20"/>
            <p:cNvSpPr>
              <a:spLocks/>
            </p:cNvSpPr>
            <p:nvPr/>
          </p:nvSpPr>
          <p:spPr bwMode="auto">
            <a:xfrm>
              <a:off x="5262" y="2025"/>
              <a:ext cx="70" cy="94"/>
            </a:xfrm>
            <a:custGeom>
              <a:avLst/>
              <a:gdLst>
                <a:gd name="T0" fmla="*/ 26 w 52"/>
                <a:gd name="T1" fmla="*/ 0 h 69"/>
                <a:gd name="T2" fmla="*/ 26 w 52"/>
                <a:gd name="T3" fmla="*/ 0 h 69"/>
                <a:gd name="T4" fmla="*/ 0 w 52"/>
                <a:gd name="T5" fmla="*/ 23 h 69"/>
                <a:gd name="T6" fmla="*/ 0 w 52"/>
                <a:gd name="T7" fmla="*/ 69 h 69"/>
                <a:gd name="T8" fmla="*/ 52 w 52"/>
                <a:gd name="T9" fmla="*/ 69 h 69"/>
                <a:gd name="T10" fmla="*/ 52 w 52"/>
                <a:gd name="T11" fmla="*/ 23 h 69"/>
                <a:gd name="T12" fmla="*/ 26 w 52"/>
                <a:gd name="T1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69">
                  <a:moveTo>
                    <a:pt x="2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1"/>
                    <a:pt x="0" y="23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2" y="11"/>
                    <a:pt x="41" y="0"/>
                    <a:pt x="26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9" name="Freeform 21"/>
            <p:cNvSpPr>
              <a:spLocks noEditPoints="1"/>
            </p:cNvSpPr>
            <p:nvPr/>
          </p:nvSpPr>
          <p:spPr bwMode="auto">
            <a:xfrm>
              <a:off x="4446" y="1793"/>
              <a:ext cx="1074" cy="687"/>
            </a:xfrm>
            <a:custGeom>
              <a:avLst/>
              <a:gdLst>
                <a:gd name="T0" fmla="*/ 525 w 790"/>
                <a:gd name="T1" fmla="*/ 53 h 504"/>
                <a:gd name="T2" fmla="*/ 389 w 790"/>
                <a:gd name="T3" fmla="*/ 37 h 504"/>
                <a:gd name="T4" fmla="*/ 321 w 790"/>
                <a:gd name="T5" fmla="*/ 28 h 504"/>
                <a:gd name="T6" fmla="*/ 317 w 790"/>
                <a:gd name="T7" fmla="*/ 4 h 504"/>
                <a:gd name="T8" fmla="*/ 304 w 790"/>
                <a:gd name="T9" fmla="*/ 76 h 504"/>
                <a:gd name="T10" fmla="*/ 272 w 790"/>
                <a:gd name="T11" fmla="*/ 114 h 504"/>
                <a:gd name="T12" fmla="*/ 511 w 790"/>
                <a:gd name="T13" fmla="*/ 268 h 504"/>
                <a:gd name="T14" fmla="*/ 553 w 790"/>
                <a:gd name="T15" fmla="*/ 356 h 504"/>
                <a:gd name="T16" fmla="*/ 557 w 790"/>
                <a:gd name="T17" fmla="*/ 377 h 504"/>
                <a:gd name="T18" fmla="*/ 267 w 790"/>
                <a:gd name="T19" fmla="*/ 363 h 504"/>
                <a:gd name="T20" fmla="*/ 284 w 790"/>
                <a:gd name="T21" fmla="*/ 492 h 504"/>
                <a:gd name="T22" fmla="*/ 562 w 790"/>
                <a:gd name="T23" fmla="*/ 407 h 504"/>
                <a:gd name="T24" fmla="*/ 578 w 790"/>
                <a:gd name="T25" fmla="*/ 450 h 504"/>
                <a:gd name="T26" fmla="*/ 632 w 790"/>
                <a:gd name="T27" fmla="*/ 489 h 504"/>
                <a:gd name="T28" fmla="*/ 685 w 790"/>
                <a:gd name="T29" fmla="*/ 450 h 504"/>
                <a:gd name="T30" fmla="*/ 709 w 790"/>
                <a:gd name="T31" fmla="*/ 353 h 504"/>
                <a:gd name="T32" fmla="*/ 752 w 790"/>
                <a:gd name="T33" fmla="*/ 271 h 504"/>
                <a:gd name="T34" fmla="*/ 635 w 790"/>
                <a:gd name="T35" fmla="*/ 11 h 504"/>
                <a:gd name="T36" fmla="*/ 357 w 790"/>
                <a:gd name="T37" fmla="*/ 157 h 504"/>
                <a:gd name="T38" fmla="*/ 390 w 790"/>
                <a:gd name="T39" fmla="*/ 123 h 504"/>
                <a:gd name="T40" fmla="*/ 462 w 790"/>
                <a:gd name="T41" fmla="*/ 159 h 504"/>
                <a:gd name="T42" fmla="*/ 427 w 790"/>
                <a:gd name="T43" fmla="*/ 123 h 504"/>
                <a:gd name="T44" fmla="*/ 462 w 790"/>
                <a:gd name="T45" fmla="*/ 159 h 504"/>
                <a:gd name="T46" fmla="*/ 602 w 790"/>
                <a:gd name="T47" fmla="*/ 450 h 504"/>
                <a:gd name="T48" fmla="*/ 632 w 790"/>
                <a:gd name="T49" fmla="*/ 476 h 504"/>
                <a:gd name="T50" fmla="*/ 586 w 790"/>
                <a:gd name="T51" fmla="*/ 430 h 504"/>
                <a:gd name="T52" fmla="*/ 681 w 790"/>
                <a:gd name="T53" fmla="*/ 408 h 504"/>
                <a:gd name="T54" fmla="*/ 684 w 790"/>
                <a:gd name="T55" fmla="*/ 388 h 504"/>
                <a:gd name="T56" fmla="*/ 574 w 790"/>
                <a:gd name="T57" fmla="*/ 364 h 504"/>
                <a:gd name="T58" fmla="*/ 684 w 790"/>
                <a:gd name="T59" fmla="*/ 388 h 504"/>
                <a:gd name="T60" fmla="*/ 695 w 790"/>
                <a:gd name="T61" fmla="*/ 335 h 504"/>
                <a:gd name="T62" fmla="*/ 641 w 790"/>
                <a:gd name="T63" fmla="*/ 239 h 504"/>
                <a:gd name="T64" fmla="*/ 633 w 790"/>
                <a:gd name="T65" fmla="*/ 335 h 504"/>
                <a:gd name="T66" fmla="*/ 621 w 790"/>
                <a:gd name="T67" fmla="*/ 239 h 504"/>
                <a:gd name="T68" fmla="*/ 613 w 790"/>
                <a:gd name="T69" fmla="*/ 335 h 504"/>
                <a:gd name="T70" fmla="*/ 528 w 790"/>
                <a:gd name="T71" fmla="*/ 256 h 504"/>
                <a:gd name="T72" fmla="*/ 540 w 790"/>
                <a:gd name="T73" fmla="*/ 68 h 504"/>
                <a:gd name="T74" fmla="*/ 770 w 790"/>
                <a:gd name="T75" fmla="*/ 169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0" h="504">
                  <a:moveTo>
                    <a:pt x="635" y="11"/>
                  </a:moveTo>
                  <a:cubicBezTo>
                    <a:pt x="592" y="11"/>
                    <a:pt x="555" y="24"/>
                    <a:pt x="525" y="53"/>
                  </a:cubicBezTo>
                  <a:cubicBezTo>
                    <a:pt x="509" y="69"/>
                    <a:pt x="497" y="88"/>
                    <a:pt x="489" y="108"/>
                  </a:cubicBezTo>
                  <a:cubicBezTo>
                    <a:pt x="389" y="37"/>
                    <a:pt x="389" y="37"/>
                    <a:pt x="389" y="37"/>
                  </a:cubicBezTo>
                  <a:cubicBezTo>
                    <a:pt x="362" y="56"/>
                    <a:pt x="340" y="69"/>
                    <a:pt x="324" y="80"/>
                  </a:cubicBezTo>
                  <a:cubicBezTo>
                    <a:pt x="324" y="63"/>
                    <a:pt x="324" y="45"/>
                    <a:pt x="321" y="28"/>
                  </a:cubicBezTo>
                  <a:cubicBezTo>
                    <a:pt x="320" y="20"/>
                    <a:pt x="319" y="12"/>
                    <a:pt x="317" y="4"/>
                  </a:cubicBezTo>
                  <a:cubicBezTo>
                    <a:pt x="317" y="4"/>
                    <a:pt x="317" y="4"/>
                    <a:pt x="317" y="4"/>
                  </a:cubicBezTo>
                  <a:cubicBezTo>
                    <a:pt x="316" y="0"/>
                    <a:pt x="313" y="0"/>
                    <a:pt x="313" y="4"/>
                  </a:cubicBezTo>
                  <a:cubicBezTo>
                    <a:pt x="308" y="28"/>
                    <a:pt x="305" y="52"/>
                    <a:pt x="304" y="76"/>
                  </a:cubicBezTo>
                  <a:cubicBezTo>
                    <a:pt x="304" y="82"/>
                    <a:pt x="304" y="88"/>
                    <a:pt x="304" y="93"/>
                  </a:cubicBezTo>
                  <a:cubicBezTo>
                    <a:pt x="272" y="114"/>
                    <a:pt x="272" y="114"/>
                    <a:pt x="272" y="114"/>
                  </a:cubicBezTo>
                  <a:cubicBezTo>
                    <a:pt x="272" y="205"/>
                    <a:pt x="272" y="205"/>
                    <a:pt x="272" y="205"/>
                  </a:cubicBezTo>
                  <a:cubicBezTo>
                    <a:pt x="272" y="205"/>
                    <a:pt x="416" y="167"/>
                    <a:pt x="511" y="268"/>
                  </a:cubicBezTo>
                  <a:cubicBezTo>
                    <a:pt x="526" y="292"/>
                    <a:pt x="541" y="315"/>
                    <a:pt x="551" y="349"/>
                  </a:cubicBezTo>
                  <a:cubicBezTo>
                    <a:pt x="553" y="356"/>
                    <a:pt x="553" y="356"/>
                    <a:pt x="553" y="356"/>
                  </a:cubicBezTo>
                  <a:cubicBezTo>
                    <a:pt x="553" y="356"/>
                    <a:pt x="553" y="356"/>
                    <a:pt x="553" y="356"/>
                  </a:cubicBezTo>
                  <a:cubicBezTo>
                    <a:pt x="555" y="363"/>
                    <a:pt x="556" y="371"/>
                    <a:pt x="557" y="377"/>
                  </a:cubicBezTo>
                  <a:cubicBezTo>
                    <a:pt x="543" y="369"/>
                    <a:pt x="521" y="360"/>
                    <a:pt x="486" y="352"/>
                  </a:cubicBezTo>
                  <a:cubicBezTo>
                    <a:pt x="435" y="340"/>
                    <a:pt x="354" y="332"/>
                    <a:pt x="267" y="363"/>
                  </a:cubicBezTo>
                  <a:cubicBezTo>
                    <a:pt x="198" y="387"/>
                    <a:pt x="114" y="418"/>
                    <a:pt x="0" y="340"/>
                  </a:cubicBezTo>
                  <a:cubicBezTo>
                    <a:pt x="58" y="389"/>
                    <a:pt x="168" y="473"/>
                    <a:pt x="284" y="492"/>
                  </a:cubicBezTo>
                  <a:cubicBezTo>
                    <a:pt x="359" y="504"/>
                    <a:pt x="437" y="450"/>
                    <a:pt x="459" y="430"/>
                  </a:cubicBezTo>
                  <a:cubicBezTo>
                    <a:pt x="480" y="411"/>
                    <a:pt x="535" y="343"/>
                    <a:pt x="562" y="407"/>
                  </a:cubicBezTo>
                  <a:cubicBezTo>
                    <a:pt x="569" y="442"/>
                    <a:pt x="568" y="442"/>
                    <a:pt x="568" y="442"/>
                  </a:cubicBezTo>
                  <a:cubicBezTo>
                    <a:pt x="568" y="447"/>
                    <a:pt x="573" y="450"/>
                    <a:pt x="578" y="450"/>
                  </a:cubicBezTo>
                  <a:cubicBezTo>
                    <a:pt x="589" y="450"/>
                    <a:pt x="589" y="450"/>
                    <a:pt x="589" y="450"/>
                  </a:cubicBezTo>
                  <a:cubicBezTo>
                    <a:pt x="592" y="473"/>
                    <a:pt x="610" y="489"/>
                    <a:pt x="632" y="489"/>
                  </a:cubicBezTo>
                  <a:cubicBezTo>
                    <a:pt x="653" y="489"/>
                    <a:pt x="671" y="473"/>
                    <a:pt x="676" y="450"/>
                  </a:cubicBezTo>
                  <a:cubicBezTo>
                    <a:pt x="685" y="450"/>
                    <a:pt x="685" y="450"/>
                    <a:pt x="685" y="450"/>
                  </a:cubicBezTo>
                  <a:cubicBezTo>
                    <a:pt x="690" y="450"/>
                    <a:pt x="694" y="447"/>
                    <a:pt x="695" y="442"/>
                  </a:cubicBezTo>
                  <a:cubicBezTo>
                    <a:pt x="708" y="356"/>
                    <a:pt x="709" y="353"/>
                    <a:pt x="709" y="353"/>
                  </a:cubicBezTo>
                  <a:cubicBezTo>
                    <a:pt x="710" y="351"/>
                    <a:pt x="710" y="350"/>
                    <a:pt x="710" y="350"/>
                  </a:cubicBezTo>
                  <a:cubicBezTo>
                    <a:pt x="724" y="319"/>
                    <a:pt x="739" y="293"/>
                    <a:pt x="752" y="271"/>
                  </a:cubicBezTo>
                  <a:cubicBezTo>
                    <a:pt x="772" y="238"/>
                    <a:pt x="790" y="208"/>
                    <a:pt x="790" y="169"/>
                  </a:cubicBezTo>
                  <a:cubicBezTo>
                    <a:pt x="790" y="98"/>
                    <a:pt x="750" y="13"/>
                    <a:pt x="635" y="11"/>
                  </a:cubicBezTo>
                  <a:close/>
                  <a:moveTo>
                    <a:pt x="390" y="157"/>
                  </a:moveTo>
                  <a:cubicBezTo>
                    <a:pt x="357" y="157"/>
                    <a:pt x="357" y="157"/>
                    <a:pt x="357" y="157"/>
                  </a:cubicBezTo>
                  <a:cubicBezTo>
                    <a:pt x="357" y="123"/>
                    <a:pt x="357" y="123"/>
                    <a:pt x="357" y="123"/>
                  </a:cubicBezTo>
                  <a:cubicBezTo>
                    <a:pt x="390" y="123"/>
                    <a:pt x="390" y="123"/>
                    <a:pt x="390" y="123"/>
                  </a:cubicBezTo>
                  <a:lnTo>
                    <a:pt x="390" y="157"/>
                  </a:lnTo>
                  <a:close/>
                  <a:moveTo>
                    <a:pt x="462" y="159"/>
                  </a:moveTo>
                  <a:cubicBezTo>
                    <a:pt x="427" y="159"/>
                    <a:pt x="427" y="159"/>
                    <a:pt x="427" y="159"/>
                  </a:cubicBezTo>
                  <a:cubicBezTo>
                    <a:pt x="427" y="123"/>
                    <a:pt x="427" y="123"/>
                    <a:pt x="427" y="123"/>
                  </a:cubicBezTo>
                  <a:cubicBezTo>
                    <a:pt x="462" y="123"/>
                    <a:pt x="462" y="123"/>
                    <a:pt x="462" y="123"/>
                  </a:cubicBezTo>
                  <a:lnTo>
                    <a:pt x="462" y="159"/>
                  </a:lnTo>
                  <a:close/>
                  <a:moveTo>
                    <a:pt x="632" y="476"/>
                  </a:moveTo>
                  <a:cubicBezTo>
                    <a:pt x="618" y="476"/>
                    <a:pt x="605" y="465"/>
                    <a:pt x="602" y="450"/>
                  </a:cubicBezTo>
                  <a:cubicBezTo>
                    <a:pt x="663" y="450"/>
                    <a:pt x="663" y="450"/>
                    <a:pt x="663" y="450"/>
                  </a:cubicBezTo>
                  <a:cubicBezTo>
                    <a:pt x="658" y="465"/>
                    <a:pt x="646" y="476"/>
                    <a:pt x="632" y="476"/>
                  </a:cubicBezTo>
                  <a:close/>
                  <a:moveTo>
                    <a:pt x="677" y="430"/>
                  </a:moveTo>
                  <a:cubicBezTo>
                    <a:pt x="586" y="430"/>
                    <a:pt x="586" y="430"/>
                    <a:pt x="586" y="430"/>
                  </a:cubicBezTo>
                  <a:cubicBezTo>
                    <a:pt x="581" y="408"/>
                    <a:pt x="581" y="408"/>
                    <a:pt x="581" y="408"/>
                  </a:cubicBezTo>
                  <a:cubicBezTo>
                    <a:pt x="681" y="408"/>
                    <a:pt x="681" y="408"/>
                    <a:pt x="681" y="408"/>
                  </a:cubicBezTo>
                  <a:cubicBezTo>
                    <a:pt x="677" y="430"/>
                    <a:pt x="677" y="430"/>
                    <a:pt x="677" y="430"/>
                  </a:cubicBezTo>
                  <a:close/>
                  <a:moveTo>
                    <a:pt x="684" y="388"/>
                  </a:moveTo>
                  <a:cubicBezTo>
                    <a:pt x="578" y="388"/>
                    <a:pt x="578" y="388"/>
                    <a:pt x="578" y="388"/>
                  </a:cubicBezTo>
                  <a:cubicBezTo>
                    <a:pt x="574" y="364"/>
                    <a:pt x="574" y="364"/>
                    <a:pt x="574" y="364"/>
                  </a:cubicBezTo>
                  <a:cubicBezTo>
                    <a:pt x="689" y="364"/>
                    <a:pt x="689" y="364"/>
                    <a:pt x="689" y="364"/>
                  </a:cubicBezTo>
                  <a:cubicBezTo>
                    <a:pt x="684" y="388"/>
                    <a:pt x="684" y="388"/>
                    <a:pt x="684" y="388"/>
                  </a:cubicBezTo>
                  <a:close/>
                  <a:moveTo>
                    <a:pt x="734" y="261"/>
                  </a:moveTo>
                  <a:cubicBezTo>
                    <a:pt x="722" y="283"/>
                    <a:pt x="707" y="307"/>
                    <a:pt x="695" y="335"/>
                  </a:cubicBezTo>
                  <a:cubicBezTo>
                    <a:pt x="673" y="335"/>
                    <a:pt x="656" y="335"/>
                    <a:pt x="641" y="335"/>
                  </a:cubicBezTo>
                  <a:cubicBezTo>
                    <a:pt x="641" y="239"/>
                    <a:pt x="641" y="239"/>
                    <a:pt x="641" y="239"/>
                  </a:cubicBezTo>
                  <a:cubicBezTo>
                    <a:pt x="633" y="239"/>
                    <a:pt x="633" y="239"/>
                    <a:pt x="633" y="239"/>
                  </a:cubicBezTo>
                  <a:cubicBezTo>
                    <a:pt x="633" y="335"/>
                    <a:pt x="633" y="335"/>
                    <a:pt x="633" y="335"/>
                  </a:cubicBezTo>
                  <a:cubicBezTo>
                    <a:pt x="629" y="335"/>
                    <a:pt x="625" y="335"/>
                    <a:pt x="621" y="335"/>
                  </a:cubicBezTo>
                  <a:cubicBezTo>
                    <a:pt x="621" y="239"/>
                    <a:pt x="621" y="239"/>
                    <a:pt x="621" y="239"/>
                  </a:cubicBezTo>
                  <a:cubicBezTo>
                    <a:pt x="613" y="239"/>
                    <a:pt x="613" y="239"/>
                    <a:pt x="613" y="239"/>
                  </a:cubicBezTo>
                  <a:cubicBezTo>
                    <a:pt x="613" y="335"/>
                    <a:pt x="613" y="335"/>
                    <a:pt x="613" y="335"/>
                  </a:cubicBezTo>
                  <a:cubicBezTo>
                    <a:pt x="568" y="335"/>
                    <a:pt x="568" y="335"/>
                    <a:pt x="568" y="335"/>
                  </a:cubicBezTo>
                  <a:cubicBezTo>
                    <a:pt x="558" y="303"/>
                    <a:pt x="541" y="278"/>
                    <a:pt x="528" y="256"/>
                  </a:cubicBezTo>
                  <a:cubicBezTo>
                    <a:pt x="511" y="229"/>
                    <a:pt x="496" y="206"/>
                    <a:pt x="496" y="174"/>
                  </a:cubicBezTo>
                  <a:cubicBezTo>
                    <a:pt x="496" y="135"/>
                    <a:pt x="511" y="95"/>
                    <a:pt x="540" y="68"/>
                  </a:cubicBezTo>
                  <a:cubicBezTo>
                    <a:pt x="565" y="43"/>
                    <a:pt x="597" y="29"/>
                    <a:pt x="635" y="31"/>
                  </a:cubicBezTo>
                  <a:cubicBezTo>
                    <a:pt x="735" y="33"/>
                    <a:pt x="770" y="103"/>
                    <a:pt x="770" y="169"/>
                  </a:cubicBezTo>
                  <a:cubicBezTo>
                    <a:pt x="770" y="203"/>
                    <a:pt x="754" y="228"/>
                    <a:pt x="734" y="26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10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5451</TotalTime>
  <Words>652</Words>
  <Application>Microsoft Office PowerPoint</Application>
  <PresentationFormat>Grand écran</PresentationFormat>
  <Paragraphs>219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Bahnschrift</vt:lpstr>
      <vt:lpstr>Calibri</vt:lpstr>
      <vt:lpstr>Calibri Light</vt:lpstr>
      <vt:lpstr>Roboto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choix énergétiques à définir par territoire</vt:lpstr>
      <vt:lpstr>Présentation PowerPoint</vt:lpstr>
      <vt:lpstr>ECONOMIE CIRCULAIRE</vt:lpstr>
      <vt:lpstr>Présentation PowerPoint</vt:lpstr>
      <vt:lpstr>Présentation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planning 2017 : Immo-Inno à la DIV en 2019</dc:title>
  <dc:creator>FAUCHEUX Franck [EIFFAGE CONSTRUCTION]</dc:creator>
  <cp:lastModifiedBy>FAUCHEUX Franck [EIFFAGE CONSTRUCTION]</cp:lastModifiedBy>
  <cp:revision>199</cp:revision>
  <dcterms:created xsi:type="dcterms:W3CDTF">2019-12-02T13:56:54Z</dcterms:created>
  <dcterms:modified xsi:type="dcterms:W3CDTF">2020-08-31T16:27:20Z</dcterms:modified>
</cp:coreProperties>
</file>