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6"/>
    <p:sldMasterId id="2147483723" r:id="rId7"/>
    <p:sldMasterId id="2147483712" r:id="rId8"/>
    <p:sldMasterId id="2147483660" r:id="rId9"/>
    <p:sldMasterId id="2147483679" r:id="rId10"/>
    <p:sldMasterId id="2147483690" r:id="rId11"/>
    <p:sldMasterId id="2147483701" r:id="rId12"/>
    <p:sldMasterId id="2147483745" r:id="rId13"/>
  </p:sldMasterIdLst>
  <p:notesMasterIdLst>
    <p:notesMasterId r:id="rId20"/>
  </p:notesMasterIdLst>
  <p:sldIdLst>
    <p:sldId id="257" r:id="rId14"/>
    <p:sldId id="266" r:id="rId15"/>
    <p:sldId id="268" r:id="rId16"/>
    <p:sldId id="267" r:id="rId17"/>
    <p:sldId id="269" r:id="rId18"/>
    <p:sldId id="27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6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2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8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3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9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5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1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06" algn="l" defTabSz="457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56E"/>
    <a:srgbClr val="004C55"/>
    <a:srgbClr val="00A885"/>
    <a:srgbClr val="00ACB1"/>
    <a:srgbClr val="718AAA"/>
    <a:srgbClr val="AE524C"/>
    <a:srgbClr val="88136D"/>
    <a:srgbClr val="CFA825"/>
    <a:srgbClr val="E62A49"/>
    <a:srgbClr val="00B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0" autoAdjust="0"/>
    <p:restoredTop sz="94675" autoAdjust="0"/>
  </p:normalViewPr>
  <p:slideViewPr>
    <p:cSldViewPr snapToGrid="0" showGuides="1">
      <p:cViewPr varScale="1">
        <p:scale>
          <a:sx n="67" d="100"/>
          <a:sy n="67" d="100"/>
        </p:scale>
        <p:origin x="1338" y="66"/>
      </p:cViewPr>
      <p:guideLst>
        <p:guide orient="horz" pos="2137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5B72D-0C12-4FB7-AA2E-23BE037A3941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D0971-B18D-42BD-8BEF-D8674CCBA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3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6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2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8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3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9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5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1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06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30" y="6187287"/>
            <a:ext cx="1305533" cy="44211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5112367"/>
            <a:ext cx="5740400" cy="272639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919163" y="4658532"/>
            <a:ext cx="7886700" cy="410369"/>
          </a:xfrm>
        </p:spPr>
        <p:txBody>
          <a:bodyPr/>
          <a:lstStyle>
            <a:lvl1pPr marL="0" indent="0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-3252489" y="5505120"/>
            <a:ext cx="2952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la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et le Pied de page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« Insertion » &gt; « En-tête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/Pied de page ».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et le pied de page dans leur champ respectif.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vous souhaitez cette modification uniquement sur la diapositive active ou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 partout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elle doit se faire sur l’ensemble de la présentation.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-300161" y="5505120"/>
            <a:ext cx="144016" cy="1130233"/>
            <a:chOff x="-252536" y="0"/>
            <a:chExt cx="144016" cy="1130233"/>
          </a:xfrm>
        </p:grpSpPr>
        <p:cxnSp>
          <p:nvCxnSpPr>
            <p:cNvPr id="43" name="Connecteur droit 42"/>
            <p:cNvCxnSpPr/>
            <p:nvPr userDrawn="1"/>
          </p:nvCxnSpPr>
          <p:spPr>
            <a:xfrm>
              <a:off x="-252536" y="0"/>
              <a:ext cx="0" cy="11302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 userDrawn="1"/>
          </p:nvCxnSpPr>
          <p:spPr>
            <a:xfrm flipH="1">
              <a:off x="-252536" y="991263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276975" y="6043262"/>
            <a:ext cx="923194" cy="631681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324497" y="0"/>
            <a:ext cx="3168352" cy="2754600"/>
            <a:chOff x="-3252489" y="-1136866"/>
            <a:chExt cx="3168352" cy="2754600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-3252489" y="-1136866"/>
              <a:ext cx="2952328" cy="275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Repasser le « Y » orange au premier plan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38403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 userDrawn="1"/>
          </p:nvGrpSpPr>
          <p:grpSpPr>
            <a:xfrm rot="10800000" flipH="1">
              <a:off x="-228153" y="-1064858"/>
              <a:ext cx="144016" cy="2594992"/>
              <a:chOff x="-252536" y="-267608"/>
              <a:chExt cx="144016" cy="2594992"/>
            </a:xfrm>
          </p:grpSpPr>
          <p:cxnSp>
            <p:nvCxnSpPr>
              <p:cNvPr id="19" name="Connecteur droit 18"/>
              <p:cNvCxnSpPr/>
              <p:nvPr userDrawn="1"/>
            </p:nvCxnSpPr>
            <p:spPr>
              <a:xfrm rot="10800000" flipH="1" flipV="1">
                <a:off x="-252536" y="-267608"/>
                <a:ext cx="0" cy="2594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8" name="Espace réservé pour une image  67"/>
          <p:cNvSpPr>
            <a:spLocks noGrp="1"/>
          </p:cNvSpPr>
          <p:nvPr>
            <p:ph type="pic" sz="quarter" idx="21"/>
          </p:nvPr>
        </p:nvSpPr>
        <p:spPr>
          <a:xfrm>
            <a:off x="5065172" y="0"/>
            <a:ext cx="4078829" cy="3552012"/>
          </a:xfrm>
          <a:custGeom>
            <a:avLst/>
            <a:gdLst>
              <a:gd name="connsiteX0" fmla="*/ 0 w 4078829"/>
              <a:gd name="connsiteY0" fmla="*/ 0 h 3552012"/>
              <a:gd name="connsiteX1" fmla="*/ 4078829 w 4078829"/>
              <a:gd name="connsiteY1" fmla="*/ 0 h 3552012"/>
              <a:gd name="connsiteX2" fmla="*/ 4078829 w 4078829"/>
              <a:gd name="connsiteY2" fmla="*/ 1753651 h 3552012"/>
              <a:gd name="connsiteX3" fmla="*/ 3952452 w 4078829"/>
              <a:gd name="connsiteY3" fmla="*/ 1915594 h 3552012"/>
              <a:gd name="connsiteX4" fmla="*/ 1891222 w 4078829"/>
              <a:gd name="connsiteY4" fmla="*/ 3425925 h 3552012"/>
              <a:gd name="connsiteX5" fmla="*/ 1604254 w 4078829"/>
              <a:gd name="connsiteY5" fmla="*/ 3552012 h 35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29" h="3552012">
                <a:moveTo>
                  <a:pt x="0" y="0"/>
                </a:moveTo>
                <a:lnTo>
                  <a:pt x="4078829" y="0"/>
                </a:lnTo>
                <a:lnTo>
                  <a:pt x="4078829" y="1753651"/>
                </a:lnTo>
                <a:lnTo>
                  <a:pt x="3952452" y="1915594"/>
                </a:lnTo>
                <a:cubicBezTo>
                  <a:pt x="3462866" y="2499937"/>
                  <a:pt x="2752867" y="3023666"/>
                  <a:pt x="1891222" y="3425925"/>
                </a:cubicBezTo>
                <a:lnTo>
                  <a:pt x="1604254" y="355201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6669425" cy="4233863"/>
          </a:xfrm>
          <a:custGeom>
            <a:avLst/>
            <a:gdLst>
              <a:gd name="connsiteX0" fmla="*/ 0 w 6669425"/>
              <a:gd name="connsiteY0" fmla="*/ 0 h 4233863"/>
              <a:gd name="connsiteX1" fmla="*/ 5065170 w 6669425"/>
              <a:gd name="connsiteY1" fmla="*/ 0 h 4233863"/>
              <a:gd name="connsiteX2" fmla="*/ 6669425 w 6669425"/>
              <a:gd name="connsiteY2" fmla="*/ 3552012 h 4233863"/>
              <a:gd name="connsiteX3" fmla="*/ 6626303 w 6669425"/>
              <a:gd name="connsiteY3" fmla="*/ 3570959 h 4233863"/>
              <a:gd name="connsiteX4" fmla="*/ 4790803 w 6669425"/>
              <a:gd name="connsiteY4" fmla="*/ 4100350 h 4233863"/>
              <a:gd name="connsiteX5" fmla="*/ 3663534 w 6669425"/>
              <a:gd name="connsiteY5" fmla="*/ 4228789 h 4233863"/>
              <a:gd name="connsiteX6" fmla="*/ 3517423 w 6669425"/>
              <a:gd name="connsiteY6" fmla="*/ 4233863 h 4233863"/>
              <a:gd name="connsiteX7" fmla="*/ 2938447 w 6669425"/>
              <a:gd name="connsiteY7" fmla="*/ 4233863 h 4233863"/>
              <a:gd name="connsiteX8" fmla="*/ 2852006 w 6669425"/>
              <a:gd name="connsiteY8" fmla="*/ 4231341 h 4233863"/>
              <a:gd name="connsiteX9" fmla="*/ 303195 w 6669425"/>
              <a:gd name="connsiteY9" fmla="*/ 3622918 h 4233863"/>
              <a:gd name="connsiteX10" fmla="*/ 0 w 6669425"/>
              <a:gd name="connsiteY10" fmla="*/ 3452941 h 42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9425" h="4233863">
                <a:moveTo>
                  <a:pt x="0" y="0"/>
                </a:moveTo>
                <a:lnTo>
                  <a:pt x="5065170" y="0"/>
                </a:lnTo>
                <a:lnTo>
                  <a:pt x="6669425" y="3552012"/>
                </a:lnTo>
                <a:lnTo>
                  <a:pt x="6626303" y="3570959"/>
                </a:lnTo>
                <a:cubicBezTo>
                  <a:pt x="6064752" y="3802796"/>
                  <a:pt x="5447323" y="3984213"/>
                  <a:pt x="4790803" y="4100350"/>
                </a:cubicBezTo>
                <a:cubicBezTo>
                  <a:pt x="4408828" y="4167921"/>
                  <a:pt x="4031702" y="4210196"/>
                  <a:pt x="3663534" y="4228789"/>
                </a:cubicBezTo>
                <a:lnTo>
                  <a:pt x="3517423" y="4233863"/>
                </a:lnTo>
                <a:lnTo>
                  <a:pt x="2938447" y="4233863"/>
                </a:lnTo>
                <a:lnTo>
                  <a:pt x="2852006" y="4231341"/>
                </a:lnTo>
                <a:cubicBezTo>
                  <a:pt x="1882854" y="4187280"/>
                  <a:pt x="1004759" y="3973282"/>
                  <a:pt x="303195" y="3622918"/>
                </a:cubicBezTo>
                <a:lnTo>
                  <a:pt x="0" y="3452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9507091" y="6028612"/>
            <a:ext cx="16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gauche du logo </a:t>
            </a:r>
            <a:r>
              <a:rPr lang="fr-FR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Linkcity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image réservée à l’insertion d’un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partenaire.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/>
          <p:cNvGrpSpPr/>
          <p:nvPr userDrawn="1"/>
        </p:nvGrpSpPr>
        <p:grpSpPr>
          <a:xfrm rot="10800000">
            <a:off x="9363075" y="6070236"/>
            <a:ext cx="144016" cy="565118"/>
            <a:chOff x="-252536" y="-1"/>
            <a:chExt cx="144016" cy="565118"/>
          </a:xfrm>
        </p:grpSpPr>
        <p:cxnSp>
          <p:nvCxnSpPr>
            <p:cNvPr id="72" name="Connecteur droit 71"/>
            <p:cNvCxnSpPr/>
            <p:nvPr userDrawn="1"/>
          </p:nvCxnSpPr>
          <p:spPr>
            <a:xfrm rot="10800000" flipV="1">
              <a:off x="-252536" y="-1"/>
              <a:ext cx="0" cy="565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 userDrawn="1"/>
          </p:nvCxnSpPr>
          <p:spPr>
            <a:xfrm flipH="1">
              <a:off x="-252536" y="236521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 : forme 22"/>
          <p:cNvSpPr>
            <a:spLocks noChangeAspect="1"/>
          </p:cNvSpPr>
          <p:nvPr userDrawn="1"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92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8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30" y="6187287"/>
            <a:ext cx="1305533" cy="44211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5112367"/>
            <a:ext cx="5740400" cy="272639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919163" y="4658532"/>
            <a:ext cx="7886700" cy="410369"/>
          </a:xfrm>
        </p:spPr>
        <p:txBody>
          <a:bodyPr/>
          <a:lstStyle>
            <a:lvl1pPr marL="0" indent="0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-3252489" y="5505120"/>
            <a:ext cx="2952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la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et le Pied de page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« Insertion » &gt; « En-tête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/Pied de page ».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et le pied de page dans leur champ respectif.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vous souhaitez cette modification uniquement sur la diapositive active ou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 partout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elle doit se faire sur l’ensemble de la présentation.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-300161" y="5505120"/>
            <a:ext cx="144016" cy="1130233"/>
            <a:chOff x="-252536" y="0"/>
            <a:chExt cx="144016" cy="1130233"/>
          </a:xfrm>
        </p:grpSpPr>
        <p:cxnSp>
          <p:nvCxnSpPr>
            <p:cNvPr id="43" name="Connecteur droit 42"/>
            <p:cNvCxnSpPr/>
            <p:nvPr userDrawn="1"/>
          </p:nvCxnSpPr>
          <p:spPr>
            <a:xfrm>
              <a:off x="-252536" y="0"/>
              <a:ext cx="0" cy="11302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 userDrawn="1"/>
          </p:nvCxnSpPr>
          <p:spPr>
            <a:xfrm flipH="1">
              <a:off x="-252536" y="991263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276975" y="6043262"/>
            <a:ext cx="923194" cy="631681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324497" y="0"/>
            <a:ext cx="3168352" cy="2754600"/>
            <a:chOff x="-3252489" y="-1136866"/>
            <a:chExt cx="3168352" cy="2754600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-3252489" y="-1136866"/>
              <a:ext cx="2952328" cy="275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Repasser le « Y » orange au premier plan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38403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 userDrawn="1"/>
          </p:nvGrpSpPr>
          <p:grpSpPr>
            <a:xfrm rot="10800000" flipH="1">
              <a:off x="-228153" y="-1064858"/>
              <a:ext cx="144016" cy="2594992"/>
              <a:chOff x="-252536" y="-267608"/>
              <a:chExt cx="144016" cy="2594992"/>
            </a:xfrm>
          </p:grpSpPr>
          <p:cxnSp>
            <p:nvCxnSpPr>
              <p:cNvPr id="19" name="Connecteur droit 18"/>
              <p:cNvCxnSpPr/>
              <p:nvPr userDrawn="1"/>
            </p:nvCxnSpPr>
            <p:spPr>
              <a:xfrm rot="10800000" flipH="1" flipV="1">
                <a:off x="-252536" y="-267608"/>
                <a:ext cx="0" cy="2594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8" name="Espace réservé pour une image  67"/>
          <p:cNvSpPr>
            <a:spLocks noGrp="1"/>
          </p:cNvSpPr>
          <p:nvPr>
            <p:ph type="pic" sz="quarter" idx="21"/>
          </p:nvPr>
        </p:nvSpPr>
        <p:spPr>
          <a:xfrm>
            <a:off x="5065172" y="0"/>
            <a:ext cx="4078829" cy="3552012"/>
          </a:xfrm>
          <a:custGeom>
            <a:avLst/>
            <a:gdLst>
              <a:gd name="connsiteX0" fmla="*/ 0 w 4078829"/>
              <a:gd name="connsiteY0" fmla="*/ 0 h 3552012"/>
              <a:gd name="connsiteX1" fmla="*/ 4078829 w 4078829"/>
              <a:gd name="connsiteY1" fmla="*/ 0 h 3552012"/>
              <a:gd name="connsiteX2" fmla="*/ 4078829 w 4078829"/>
              <a:gd name="connsiteY2" fmla="*/ 1753651 h 3552012"/>
              <a:gd name="connsiteX3" fmla="*/ 3952452 w 4078829"/>
              <a:gd name="connsiteY3" fmla="*/ 1915594 h 3552012"/>
              <a:gd name="connsiteX4" fmla="*/ 1891222 w 4078829"/>
              <a:gd name="connsiteY4" fmla="*/ 3425925 h 3552012"/>
              <a:gd name="connsiteX5" fmla="*/ 1604254 w 4078829"/>
              <a:gd name="connsiteY5" fmla="*/ 3552012 h 35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29" h="3552012">
                <a:moveTo>
                  <a:pt x="0" y="0"/>
                </a:moveTo>
                <a:lnTo>
                  <a:pt x="4078829" y="0"/>
                </a:lnTo>
                <a:lnTo>
                  <a:pt x="4078829" y="1753651"/>
                </a:lnTo>
                <a:lnTo>
                  <a:pt x="3952452" y="1915594"/>
                </a:lnTo>
                <a:cubicBezTo>
                  <a:pt x="3462866" y="2499937"/>
                  <a:pt x="2752867" y="3023666"/>
                  <a:pt x="1891222" y="3425925"/>
                </a:cubicBezTo>
                <a:lnTo>
                  <a:pt x="1604254" y="355201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6669425" cy="4233863"/>
          </a:xfrm>
          <a:custGeom>
            <a:avLst/>
            <a:gdLst>
              <a:gd name="connsiteX0" fmla="*/ 0 w 6669425"/>
              <a:gd name="connsiteY0" fmla="*/ 0 h 4233863"/>
              <a:gd name="connsiteX1" fmla="*/ 5065170 w 6669425"/>
              <a:gd name="connsiteY1" fmla="*/ 0 h 4233863"/>
              <a:gd name="connsiteX2" fmla="*/ 6669425 w 6669425"/>
              <a:gd name="connsiteY2" fmla="*/ 3552012 h 4233863"/>
              <a:gd name="connsiteX3" fmla="*/ 6626303 w 6669425"/>
              <a:gd name="connsiteY3" fmla="*/ 3570959 h 4233863"/>
              <a:gd name="connsiteX4" fmla="*/ 4790803 w 6669425"/>
              <a:gd name="connsiteY4" fmla="*/ 4100350 h 4233863"/>
              <a:gd name="connsiteX5" fmla="*/ 3663534 w 6669425"/>
              <a:gd name="connsiteY5" fmla="*/ 4228789 h 4233863"/>
              <a:gd name="connsiteX6" fmla="*/ 3517423 w 6669425"/>
              <a:gd name="connsiteY6" fmla="*/ 4233863 h 4233863"/>
              <a:gd name="connsiteX7" fmla="*/ 2938447 w 6669425"/>
              <a:gd name="connsiteY7" fmla="*/ 4233863 h 4233863"/>
              <a:gd name="connsiteX8" fmla="*/ 2852006 w 6669425"/>
              <a:gd name="connsiteY8" fmla="*/ 4231341 h 4233863"/>
              <a:gd name="connsiteX9" fmla="*/ 303195 w 6669425"/>
              <a:gd name="connsiteY9" fmla="*/ 3622918 h 4233863"/>
              <a:gd name="connsiteX10" fmla="*/ 0 w 6669425"/>
              <a:gd name="connsiteY10" fmla="*/ 3452941 h 42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9425" h="4233863">
                <a:moveTo>
                  <a:pt x="0" y="0"/>
                </a:moveTo>
                <a:lnTo>
                  <a:pt x="5065170" y="0"/>
                </a:lnTo>
                <a:lnTo>
                  <a:pt x="6669425" y="3552012"/>
                </a:lnTo>
                <a:lnTo>
                  <a:pt x="6626303" y="3570959"/>
                </a:lnTo>
                <a:cubicBezTo>
                  <a:pt x="6064752" y="3802796"/>
                  <a:pt x="5447323" y="3984213"/>
                  <a:pt x="4790803" y="4100350"/>
                </a:cubicBezTo>
                <a:cubicBezTo>
                  <a:pt x="4408828" y="4167921"/>
                  <a:pt x="4031702" y="4210196"/>
                  <a:pt x="3663534" y="4228789"/>
                </a:cubicBezTo>
                <a:lnTo>
                  <a:pt x="3517423" y="4233863"/>
                </a:lnTo>
                <a:lnTo>
                  <a:pt x="2938447" y="4233863"/>
                </a:lnTo>
                <a:lnTo>
                  <a:pt x="2852006" y="4231341"/>
                </a:lnTo>
                <a:cubicBezTo>
                  <a:pt x="1882854" y="4187280"/>
                  <a:pt x="1004759" y="3973282"/>
                  <a:pt x="303195" y="3622918"/>
                </a:cubicBezTo>
                <a:lnTo>
                  <a:pt x="0" y="3452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9507091" y="6028612"/>
            <a:ext cx="16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gauche du logo </a:t>
            </a:r>
            <a:r>
              <a:rPr lang="fr-FR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Linkcity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image réservée à l’insertion d’un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partenaire.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/>
          <p:cNvGrpSpPr/>
          <p:nvPr userDrawn="1"/>
        </p:nvGrpSpPr>
        <p:grpSpPr>
          <a:xfrm rot="10800000">
            <a:off x="9363075" y="6070236"/>
            <a:ext cx="144016" cy="565118"/>
            <a:chOff x="-252536" y="-1"/>
            <a:chExt cx="144016" cy="565118"/>
          </a:xfrm>
        </p:grpSpPr>
        <p:cxnSp>
          <p:nvCxnSpPr>
            <p:cNvPr id="72" name="Connecteur droit 71"/>
            <p:cNvCxnSpPr/>
            <p:nvPr userDrawn="1"/>
          </p:nvCxnSpPr>
          <p:spPr>
            <a:xfrm rot="10800000" flipV="1">
              <a:off x="-252536" y="-1"/>
              <a:ext cx="0" cy="565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 userDrawn="1"/>
          </p:nvCxnSpPr>
          <p:spPr>
            <a:xfrm flipH="1">
              <a:off x="-252536" y="236521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 : forme 22"/>
          <p:cNvSpPr>
            <a:spLocks noChangeAspect="1"/>
          </p:cNvSpPr>
          <p:nvPr userDrawn="1"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rgbClr val="AE524C"/>
          </a:solidFill>
          <a:ln w="0">
            <a:solidFill>
              <a:srgbClr val="AE524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73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6375" y="195580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476373" y="2984499"/>
            <a:ext cx="6291587" cy="2106000"/>
          </a:xfrm>
        </p:spPr>
        <p:txBody>
          <a:bodyPr/>
          <a:lstStyle>
            <a:lvl1pPr marL="166688" indent="-166688">
              <a:lnSpc>
                <a:spcPts val="2700"/>
              </a:lnSpc>
              <a:spcBef>
                <a:spcPts val="0"/>
              </a:spcBef>
              <a:buFont typeface="Arial" charset="0"/>
              <a:buChar char="•"/>
              <a:tabLst>
                <a:tab pos="6120000" algn="r"/>
                <a:tab pos="8460000" algn="r"/>
              </a:tabLst>
              <a:defRPr sz="1800" b="1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520536" y="2895599"/>
            <a:ext cx="264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tabulation à droite pour aligner les numéros de page.</a:t>
            </a:r>
          </a:p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Ceux-ci ne sont pas gérés </a:t>
            </a:r>
            <a:r>
              <a:rPr lang="fr-FR" sz="9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devront être modifiés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Regular sur la slide.</a:t>
            </a:r>
          </a:p>
          <a:p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pointillés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devront aussi être positionnés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manuellement.</a:t>
            </a: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9368053" y="2938991"/>
            <a:ext cx="144016" cy="1090084"/>
            <a:chOff x="-252536" y="847019"/>
            <a:chExt cx="144016" cy="1090084"/>
          </a:xfrm>
        </p:grpSpPr>
        <p:cxnSp>
          <p:nvCxnSpPr>
            <p:cNvPr id="25" name="Connecteur droit 24"/>
            <p:cNvCxnSpPr/>
            <p:nvPr userDrawn="1"/>
          </p:nvCxnSpPr>
          <p:spPr>
            <a:xfrm flipH="1">
              <a:off x="-252536" y="847019"/>
              <a:ext cx="0" cy="10900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 userDrawn="1"/>
          </p:nvCxnSpPr>
          <p:spPr>
            <a:xfrm flipH="1">
              <a:off x="-252536" y="124726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155600" y="1555052"/>
            <a:ext cx="510846" cy="0"/>
          </a:xfrm>
          <a:prstGeom prst="line">
            <a:avLst/>
          </a:prstGeom>
          <a:ln w="152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0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938" y="448781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lnSpc>
                <a:spcPts val="3600"/>
              </a:lnSpc>
              <a:buFontTx/>
              <a:buNone/>
              <a:defRPr sz="3200" b="0" cap="all" baseline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28" name="Espace réservé pour une image  27"/>
          <p:cNvSpPr>
            <a:spLocks noGrp="1"/>
          </p:cNvSpPr>
          <p:nvPr>
            <p:ph type="pic" sz="quarter" idx="13"/>
          </p:nvPr>
        </p:nvSpPr>
        <p:spPr>
          <a:xfrm>
            <a:off x="390525" y="-7610"/>
            <a:ext cx="4598553" cy="2914650"/>
          </a:xfrm>
          <a:custGeom>
            <a:avLst/>
            <a:gdLst>
              <a:gd name="connsiteX0" fmla="*/ 0 w 4598553"/>
              <a:gd name="connsiteY0" fmla="*/ 0 h 2914650"/>
              <a:gd name="connsiteX1" fmla="*/ 3518479 w 4598553"/>
              <a:gd name="connsiteY1" fmla="*/ 0 h 2914650"/>
              <a:gd name="connsiteX2" fmla="*/ 4598553 w 4598553"/>
              <a:gd name="connsiteY2" fmla="*/ 2914650 h 2914650"/>
              <a:gd name="connsiteX3" fmla="*/ 0 w 4598553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553" h="2914650">
                <a:moveTo>
                  <a:pt x="0" y="0"/>
                </a:moveTo>
                <a:lnTo>
                  <a:pt x="3518479" y="0"/>
                </a:lnTo>
                <a:lnTo>
                  <a:pt x="4598553" y="2914650"/>
                </a:lnTo>
                <a:lnTo>
                  <a:pt x="0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3909001" y="-7610"/>
            <a:ext cx="4839712" cy="2914650"/>
          </a:xfrm>
          <a:custGeom>
            <a:avLst/>
            <a:gdLst>
              <a:gd name="connsiteX0" fmla="*/ 0 w 4839712"/>
              <a:gd name="connsiteY0" fmla="*/ 0 h 2914650"/>
              <a:gd name="connsiteX1" fmla="*/ 4839712 w 4839712"/>
              <a:gd name="connsiteY1" fmla="*/ 0 h 2914650"/>
              <a:gd name="connsiteX2" fmla="*/ 4839712 w 4839712"/>
              <a:gd name="connsiteY2" fmla="*/ 2914650 h 2914650"/>
              <a:gd name="connsiteX3" fmla="*/ 1080074 w 4839712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712" h="2914650">
                <a:moveTo>
                  <a:pt x="0" y="0"/>
                </a:moveTo>
                <a:lnTo>
                  <a:pt x="4839712" y="0"/>
                </a:lnTo>
                <a:lnTo>
                  <a:pt x="4839712" y="2914650"/>
                </a:lnTo>
                <a:lnTo>
                  <a:pt x="1080074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-3324497" y="0"/>
            <a:ext cx="3168352" cy="2590453"/>
            <a:chOff x="-3252489" y="-1136866"/>
            <a:chExt cx="3168352" cy="2590453"/>
          </a:xfrm>
        </p:grpSpPr>
        <p:sp>
          <p:nvSpPr>
            <p:cNvPr id="20" name="ZoneTexte 19"/>
            <p:cNvSpPr txBox="1"/>
            <p:nvPr userDrawn="1"/>
          </p:nvSpPr>
          <p:spPr>
            <a:xfrm>
              <a:off x="-3252489" y="-1136866"/>
              <a:ext cx="2952328" cy="2590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221970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 userDrawn="1"/>
          </p:nvGrpSpPr>
          <p:grpSpPr>
            <a:xfrm rot="10800000" flipH="1">
              <a:off x="-228153" y="-1064858"/>
              <a:ext cx="144016" cy="2510110"/>
              <a:chOff x="-252536" y="-182726"/>
              <a:chExt cx="144016" cy="2510110"/>
            </a:xfrm>
          </p:grpSpPr>
          <p:cxnSp>
            <p:nvCxnSpPr>
              <p:cNvPr id="23" name="Connecteur droit 22"/>
              <p:cNvCxnSpPr/>
              <p:nvPr userDrawn="1"/>
            </p:nvCxnSpPr>
            <p:spPr>
              <a:xfrm rot="10800000" flipH="1" flipV="1">
                <a:off x="-252536" y="-182726"/>
                <a:ext cx="0" cy="25101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1904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989276"/>
            <a:ext cx="6959600" cy="410369"/>
          </a:xfrm>
        </p:spPr>
        <p:txBody>
          <a:bodyPr anchor="b">
            <a:noAutofit/>
          </a:bodyPr>
          <a:lstStyle>
            <a:lvl1pPr algn="l">
              <a:defRPr sz="2800" b="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2997200"/>
            <a:ext cx="6321359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09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4394799"/>
            <a:ext cx="6603745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403958" y="736848"/>
            <a:ext cx="4891087" cy="319697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3305410"/>
            <a:ext cx="2181224" cy="66392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467" y="895652"/>
            <a:ext cx="2984807" cy="2273299"/>
          </a:xfrm>
          <a:prstGeom prst="roundRect">
            <a:avLst>
              <a:gd name="adj" fmla="val 5566"/>
            </a:avLst>
          </a:prstGeom>
          <a:solidFill>
            <a:schemeClr val="accent6"/>
          </a:solidFill>
        </p:spPr>
        <p:txBody>
          <a:bodyPr lIns="180000" tIns="648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  <a:p>
            <a:pPr lvl="1"/>
            <a:r>
              <a:rPr lang="fr-FR" dirty="0"/>
              <a:t>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corendulo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nonsendem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300161" y="72008"/>
            <a:ext cx="0" cy="25949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rot="10800000">
            <a:off x="-300161" y="16921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 userDrawn="1"/>
        </p:nvSpPr>
        <p:spPr>
          <a:xfrm>
            <a:off x="-3324497" y="0"/>
            <a:ext cx="2952328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remplacer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Supprimez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l’image déjà présente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l’icône « Insérer votre image »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Choisissez votre nouvelle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image en arrière-plan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recadrer une 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votre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dans l’onglet « Format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Rogner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l’aide des poignées, ajustez votre image comme vous le souhaitez.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Déplacez l’image en la sélectionnant </a:t>
            </a:r>
            <a:b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centrer dans le bloc.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fr-FR" sz="900" u="sng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que l’image ne soit pas déformée, appuyez sur la touche Shift (majuscule) pendant que vous redimensionnez l’image.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989" y="1057771"/>
            <a:ext cx="2984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1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87" y="934068"/>
            <a:ext cx="7028369" cy="49359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09" y="1745348"/>
            <a:ext cx="4384814" cy="1880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0" name="Forme libre : forme 9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94470" y="3979717"/>
            <a:ext cx="4384753" cy="1877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607034" y="1074198"/>
            <a:ext cx="3155965" cy="4550452"/>
          </a:xfrm>
          <a:prstGeom prst="roundRect">
            <a:avLst>
              <a:gd name="adj" fmla="val 10246"/>
            </a:avLst>
          </a:prstGeom>
          <a:solidFill>
            <a:schemeClr val="accent6"/>
          </a:solidFill>
        </p:spPr>
        <p:txBody>
          <a:bodyPr lIns="180000" tIns="216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2"/>
            <a:r>
              <a:rPr lang="fr-FR" dirty="0"/>
              <a:t>Enem </a:t>
            </a:r>
            <a:r>
              <a:rPr lang="fr-FR" dirty="0" err="1"/>
              <a:t>harcimetur</a:t>
            </a:r>
            <a:r>
              <a:rPr lang="fr-FR" dirty="0"/>
              <a:t> </a:t>
            </a:r>
            <a:r>
              <a:rPr lang="fr-FR" dirty="0" err="1"/>
              <a:t>repudio</a:t>
            </a:r>
            <a:r>
              <a:rPr lang="fr-FR" dirty="0"/>
              <a:t> et </a:t>
            </a:r>
            <a:r>
              <a:rPr lang="fr-FR" dirty="0" err="1"/>
              <a:t>autoremeo</a:t>
            </a:r>
            <a:r>
              <a:rPr lang="fr-FR" dirty="0"/>
              <a:t> </a:t>
            </a:r>
            <a:r>
              <a:rPr lang="fr-FR" dirty="0" err="1"/>
              <a:t>optatemos</a:t>
            </a:r>
            <a:r>
              <a:rPr lang="fr-FR" dirty="0"/>
              <a:t> </a:t>
            </a:r>
            <a:r>
              <a:rPr lang="fr-FR" dirty="0" err="1"/>
              <a:t>derio</a:t>
            </a:r>
            <a:endParaRPr lang="fr-FR" dirty="0"/>
          </a:p>
          <a:p>
            <a:pPr lvl="3"/>
            <a:r>
              <a:rPr lang="fr-FR" dirty="0" err="1"/>
              <a:t>Comnient</a:t>
            </a:r>
            <a:r>
              <a:rPr lang="fr-FR" dirty="0"/>
              <a:t> </a:t>
            </a:r>
            <a:r>
              <a:rPr lang="fr-FR" dirty="0" err="1"/>
              <a:t>expl</a:t>
            </a:r>
            <a:r>
              <a:rPr lang="fr-FR" dirty="0"/>
              <a:t> </a:t>
            </a:r>
            <a:r>
              <a:rPr lang="fr-FR" dirty="0" err="1"/>
              <a:t>plfdo</a:t>
            </a:r>
            <a:r>
              <a:rPr lang="fr-FR" dirty="0"/>
              <a:t> </a:t>
            </a:r>
            <a:r>
              <a:rPr lang="fr-FR" dirty="0" err="1"/>
              <a:t>raute</a:t>
            </a:r>
            <a:r>
              <a:rPr lang="fr-FR" dirty="0"/>
              <a:t> </a:t>
            </a:r>
            <a:r>
              <a:rPr lang="fr-FR" dirty="0" err="1"/>
              <a:t>rehenim</a:t>
            </a:r>
            <a:r>
              <a:rPr lang="fr-FR" dirty="0"/>
              <a:t> </a:t>
            </a:r>
            <a:r>
              <a:rPr lang="fr-FR" dirty="0" err="1"/>
              <a:t>peritibus</a:t>
            </a:r>
            <a:r>
              <a:rPr lang="fr-FR" dirty="0"/>
              <a:t>. 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corenducia</a:t>
            </a:r>
            <a:r>
              <a:rPr lang="fr-FR" dirty="0"/>
              <a:t> </a:t>
            </a:r>
            <a:r>
              <a:rPr lang="fr-FR" dirty="0" err="1"/>
              <a:t>ellatisdent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que </a:t>
            </a:r>
            <a:r>
              <a:rPr lang="fr-FR" dirty="0" err="1"/>
              <a:t>plastia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que volo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consequo</a:t>
            </a:r>
            <a:r>
              <a:rPr lang="fr-FR" dirty="0"/>
              <a:t> </a:t>
            </a:r>
            <a:r>
              <a:rPr lang="fr-FR" dirty="0" err="1"/>
              <a:t>ererchicium</a:t>
            </a:r>
            <a:r>
              <a:rPr lang="fr-FR" dirty="0"/>
              <a:t>, </a:t>
            </a:r>
            <a:r>
              <a:rPr lang="fr-FR" dirty="0" err="1"/>
              <a:t>sim</a:t>
            </a:r>
            <a:r>
              <a:rPr lang="fr-FR" dirty="0"/>
              <a:t> et </a:t>
            </a:r>
            <a:r>
              <a:rPr lang="fr-FR" dirty="0" err="1"/>
              <a:t>omnihicatur</a:t>
            </a:r>
            <a:r>
              <a:rPr lang="fr-FR" dirty="0"/>
              <a:t> as que </a:t>
            </a:r>
            <a:r>
              <a:rPr lang="fr-FR" dirty="0" err="1"/>
              <a:t>demquam</a:t>
            </a:r>
            <a:r>
              <a:rPr lang="fr-FR" dirty="0"/>
              <a:t> </a:t>
            </a:r>
            <a:r>
              <a:rPr lang="fr-FR" dirty="0" err="1"/>
              <a:t>fugeuque</a:t>
            </a:r>
            <a:r>
              <a:rPr lang="fr-FR" dirty="0"/>
              <a:t> </a:t>
            </a:r>
            <a:r>
              <a:rPr lang="fr-FR" dirty="0" err="1"/>
              <a:t>plastolo</a:t>
            </a:r>
            <a:r>
              <a:rPr lang="fr-FR" dirty="0"/>
              <a:t>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48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536" y="3856353"/>
            <a:ext cx="3492500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4861" y="3856353"/>
            <a:ext cx="3510888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Forme libre : forme 11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6536" y="2311400"/>
            <a:ext cx="3492500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6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44861" y="2311400"/>
            <a:ext cx="3510887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6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2 350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1085850" y="1599243"/>
            <a:ext cx="910655" cy="646331"/>
            <a:chOff x="-1200150" y="1599243"/>
            <a:chExt cx="910655" cy="646331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1200150" y="1599243"/>
              <a:ext cx="766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Pictos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modifiables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couleur 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contour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433511" y="1651000"/>
              <a:ext cx="144016" cy="513360"/>
              <a:chOff x="-252536" y="616873"/>
              <a:chExt cx="144016" cy="51336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>
                <a:off x="-252536" y="616873"/>
                <a:ext cx="0" cy="5133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870613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980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11189" y="1034181"/>
            <a:ext cx="7912099" cy="421252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5328134"/>
            <a:ext cx="7912100" cy="22928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318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/>
          <p:cNvSpPr/>
          <p:nvPr userDrawn="1"/>
        </p:nvSpPr>
        <p:spPr>
          <a:xfrm>
            <a:off x="390525" y="-1"/>
            <a:ext cx="8386762" cy="1778000"/>
          </a:xfrm>
          <a:custGeom>
            <a:avLst/>
            <a:gdLst>
              <a:gd name="connsiteX0" fmla="*/ 0 w 8386762"/>
              <a:gd name="connsiteY0" fmla="*/ 0 h 1778000"/>
              <a:gd name="connsiteX1" fmla="*/ 8373600 w 8386762"/>
              <a:gd name="connsiteY1" fmla="*/ 0 h 1778000"/>
              <a:gd name="connsiteX2" fmla="*/ 8373600 w 8386762"/>
              <a:gd name="connsiteY2" fmla="*/ 1218225 h 1778000"/>
              <a:gd name="connsiteX3" fmla="*/ 8386762 w 8386762"/>
              <a:gd name="connsiteY3" fmla="*/ 1218225 h 1778000"/>
              <a:gd name="connsiteX4" fmla="*/ 8386762 w 8386762"/>
              <a:gd name="connsiteY4" fmla="*/ 1603031 h 1778000"/>
              <a:gd name="connsiteX5" fmla="*/ 8211793 w 8386762"/>
              <a:gd name="connsiteY5" fmla="*/ 1778000 h 1778000"/>
              <a:gd name="connsiteX6" fmla="*/ 189256 w 8386762"/>
              <a:gd name="connsiteY6" fmla="*/ 1778000 h 1778000"/>
              <a:gd name="connsiteX7" fmla="*/ 14287 w 8386762"/>
              <a:gd name="connsiteY7" fmla="*/ 1603031 h 1778000"/>
              <a:gd name="connsiteX8" fmla="*/ 14287 w 8386762"/>
              <a:gd name="connsiteY8" fmla="*/ 1498112 h 1778000"/>
              <a:gd name="connsiteX9" fmla="*/ 0 w 8386762"/>
              <a:gd name="connsiteY9" fmla="*/ 1498112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6762" h="1778000">
                <a:moveTo>
                  <a:pt x="0" y="0"/>
                </a:moveTo>
                <a:lnTo>
                  <a:pt x="8373600" y="0"/>
                </a:lnTo>
                <a:lnTo>
                  <a:pt x="8373600" y="1218225"/>
                </a:lnTo>
                <a:lnTo>
                  <a:pt x="8386762" y="1218225"/>
                </a:lnTo>
                <a:lnTo>
                  <a:pt x="8386762" y="1603031"/>
                </a:lnTo>
                <a:cubicBezTo>
                  <a:pt x="8386762" y="1699664"/>
                  <a:pt x="8308426" y="1778000"/>
                  <a:pt x="8211793" y="1778000"/>
                </a:cubicBezTo>
                <a:lnTo>
                  <a:pt x="189256" y="1778000"/>
                </a:lnTo>
                <a:cubicBezTo>
                  <a:pt x="92623" y="1778000"/>
                  <a:pt x="14287" y="1699664"/>
                  <a:pt x="14287" y="1603031"/>
                </a:cubicBezTo>
                <a:lnTo>
                  <a:pt x="14287" y="1498112"/>
                </a:lnTo>
                <a:lnTo>
                  <a:pt x="0" y="14981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82" y="2782093"/>
            <a:ext cx="1408717" cy="47705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7501"/>
            <a:ext cx="9144000" cy="1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4581" y="3530600"/>
            <a:ext cx="5533043" cy="13843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1pPr>
            <a:lvl2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2pPr>
            <a:lvl3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3pPr>
            <a:lvl4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4pPr>
            <a:lvl5pPr>
              <a:lnSpc>
                <a:spcPts val="2100"/>
              </a:lnSpc>
              <a:buFontTx/>
              <a:buNone/>
              <a:defRPr sz="2100">
                <a:solidFill>
                  <a:schemeClr val="tx1"/>
                </a:solidFill>
              </a:defRPr>
            </a:lvl5pPr>
            <a:lvl6pPr>
              <a:lnSpc>
                <a:spcPts val="2100"/>
              </a:lnSpc>
              <a:spcBef>
                <a:spcPts val="500"/>
              </a:spcBef>
              <a:defRPr sz="2100"/>
            </a:lvl6pPr>
            <a:lvl7pPr>
              <a:defRPr sz="2100"/>
            </a:lvl7pPr>
            <a:lvl8pPr>
              <a:defRPr sz="2100"/>
            </a:lvl8pPr>
            <a:lvl9pPr>
              <a:buFontTx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Contact :</a:t>
            </a:r>
          </a:p>
          <a:p>
            <a:pPr lvl="8"/>
            <a:r>
              <a:rPr lang="fr-FR" dirty="0" err="1"/>
              <a:t>Xolofds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51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6375" y="195580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476373" y="2984499"/>
            <a:ext cx="6291587" cy="2106000"/>
          </a:xfrm>
        </p:spPr>
        <p:txBody>
          <a:bodyPr/>
          <a:lstStyle>
            <a:lvl1pPr marL="166688" indent="-166688">
              <a:lnSpc>
                <a:spcPts val="2700"/>
              </a:lnSpc>
              <a:spcBef>
                <a:spcPts val="0"/>
              </a:spcBef>
              <a:buFont typeface="Arial" charset="0"/>
              <a:buChar char="•"/>
              <a:tabLst>
                <a:tab pos="6120000" algn="r"/>
                <a:tab pos="8460000" algn="r"/>
              </a:tabLst>
              <a:defRPr sz="1800" b="1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520536" y="2895599"/>
            <a:ext cx="264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tabulation à droite pour aligner les numéros de page.</a:t>
            </a:r>
          </a:p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Ceux-ci ne sont pas gérés </a:t>
            </a:r>
            <a:r>
              <a:rPr lang="fr-FR" sz="9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devront être modifiés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Regular sur la slide.</a:t>
            </a:r>
          </a:p>
          <a:p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pointillés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devront aussi être positionnés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manuellement.</a:t>
            </a: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9368053" y="2938991"/>
            <a:ext cx="144016" cy="1090084"/>
            <a:chOff x="-252536" y="847019"/>
            <a:chExt cx="144016" cy="1090084"/>
          </a:xfrm>
        </p:grpSpPr>
        <p:cxnSp>
          <p:nvCxnSpPr>
            <p:cNvPr id="25" name="Connecteur droit 24"/>
            <p:cNvCxnSpPr/>
            <p:nvPr userDrawn="1"/>
          </p:nvCxnSpPr>
          <p:spPr>
            <a:xfrm flipH="1">
              <a:off x="-252536" y="847019"/>
              <a:ext cx="0" cy="10900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 userDrawn="1"/>
          </p:nvCxnSpPr>
          <p:spPr>
            <a:xfrm flipH="1">
              <a:off x="-252536" y="124726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155600" y="1555052"/>
            <a:ext cx="510846" cy="0"/>
          </a:xfrm>
          <a:prstGeom prst="line">
            <a:avLst/>
          </a:prstGeom>
          <a:ln w="152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75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65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30" y="6187287"/>
            <a:ext cx="1305533" cy="44211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5112367"/>
            <a:ext cx="5740400" cy="272639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919163" y="4658532"/>
            <a:ext cx="7886700" cy="410369"/>
          </a:xfrm>
        </p:spPr>
        <p:txBody>
          <a:bodyPr/>
          <a:lstStyle>
            <a:lvl1pPr marL="0" indent="0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-3252489" y="5505120"/>
            <a:ext cx="2952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la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et le Pied de page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« Insertion » &gt; « En-tête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/Pied de page ».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et le pied de page dans leur champ respectif.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vous souhaitez cette modification uniquement sur la diapositive active ou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 partout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elle doit se faire sur l’ensemble de la présentation.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-300161" y="5505120"/>
            <a:ext cx="144016" cy="1130233"/>
            <a:chOff x="-252536" y="0"/>
            <a:chExt cx="144016" cy="1130233"/>
          </a:xfrm>
        </p:grpSpPr>
        <p:cxnSp>
          <p:nvCxnSpPr>
            <p:cNvPr id="43" name="Connecteur droit 42"/>
            <p:cNvCxnSpPr/>
            <p:nvPr userDrawn="1"/>
          </p:nvCxnSpPr>
          <p:spPr>
            <a:xfrm>
              <a:off x="-252536" y="0"/>
              <a:ext cx="0" cy="11302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 userDrawn="1"/>
          </p:nvCxnSpPr>
          <p:spPr>
            <a:xfrm flipH="1">
              <a:off x="-252536" y="991263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276975" y="6043262"/>
            <a:ext cx="923194" cy="631681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324497" y="0"/>
            <a:ext cx="3168352" cy="2754600"/>
            <a:chOff x="-3252489" y="-1136866"/>
            <a:chExt cx="3168352" cy="2754600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-3252489" y="-1136866"/>
              <a:ext cx="2952328" cy="275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Repasser le « Y » orange au premier plan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38403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 userDrawn="1"/>
          </p:nvGrpSpPr>
          <p:grpSpPr>
            <a:xfrm rot="10800000" flipH="1">
              <a:off x="-228153" y="-1064858"/>
              <a:ext cx="144016" cy="2594992"/>
              <a:chOff x="-252536" y="-267608"/>
              <a:chExt cx="144016" cy="2594992"/>
            </a:xfrm>
          </p:grpSpPr>
          <p:cxnSp>
            <p:nvCxnSpPr>
              <p:cNvPr id="19" name="Connecteur droit 18"/>
              <p:cNvCxnSpPr/>
              <p:nvPr userDrawn="1"/>
            </p:nvCxnSpPr>
            <p:spPr>
              <a:xfrm rot="10800000" flipH="1" flipV="1">
                <a:off x="-252536" y="-267608"/>
                <a:ext cx="0" cy="2594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8" name="Espace réservé pour une image  67"/>
          <p:cNvSpPr>
            <a:spLocks noGrp="1"/>
          </p:cNvSpPr>
          <p:nvPr>
            <p:ph type="pic" sz="quarter" idx="21"/>
          </p:nvPr>
        </p:nvSpPr>
        <p:spPr>
          <a:xfrm>
            <a:off x="5065172" y="0"/>
            <a:ext cx="4078829" cy="3552012"/>
          </a:xfrm>
          <a:custGeom>
            <a:avLst/>
            <a:gdLst>
              <a:gd name="connsiteX0" fmla="*/ 0 w 4078829"/>
              <a:gd name="connsiteY0" fmla="*/ 0 h 3552012"/>
              <a:gd name="connsiteX1" fmla="*/ 4078829 w 4078829"/>
              <a:gd name="connsiteY1" fmla="*/ 0 h 3552012"/>
              <a:gd name="connsiteX2" fmla="*/ 4078829 w 4078829"/>
              <a:gd name="connsiteY2" fmla="*/ 1753651 h 3552012"/>
              <a:gd name="connsiteX3" fmla="*/ 3952452 w 4078829"/>
              <a:gd name="connsiteY3" fmla="*/ 1915594 h 3552012"/>
              <a:gd name="connsiteX4" fmla="*/ 1891222 w 4078829"/>
              <a:gd name="connsiteY4" fmla="*/ 3425925 h 3552012"/>
              <a:gd name="connsiteX5" fmla="*/ 1604254 w 4078829"/>
              <a:gd name="connsiteY5" fmla="*/ 3552012 h 35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29" h="3552012">
                <a:moveTo>
                  <a:pt x="0" y="0"/>
                </a:moveTo>
                <a:lnTo>
                  <a:pt x="4078829" y="0"/>
                </a:lnTo>
                <a:lnTo>
                  <a:pt x="4078829" y="1753651"/>
                </a:lnTo>
                <a:lnTo>
                  <a:pt x="3952452" y="1915594"/>
                </a:lnTo>
                <a:cubicBezTo>
                  <a:pt x="3462866" y="2499937"/>
                  <a:pt x="2752867" y="3023666"/>
                  <a:pt x="1891222" y="3425925"/>
                </a:cubicBezTo>
                <a:lnTo>
                  <a:pt x="1604254" y="355201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6669425" cy="4233863"/>
          </a:xfrm>
          <a:custGeom>
            <a:avLst/>
            <a:gdLst>
              <a:gd name="connsiteX0" fmla="*/ 0 w 6669425"/>
              <a:gd name="connsiteY0" fmla="*/ 0 h 4233863"/>
              <a:gd name="connsiteX1" fmla="*/ 5065170 w 6669425"/>
              <a:gd name="connsiteY1" fmla="*/ 0 h 4233863"/>
              <a:gd name="connsiteX2" fmla="*/ 6669425 w 6669425"/>
              <a:gd name="connsiteY2" fmla="*/ 3552012 h 4233863"/>
              <a:gd name="connsiteX3" fmla="*/ 6626303 w 6669425"/>
              <a:gd name="connsiteY3" fmla="*/ 3570959 h 4233863"/>
              <a:gd name="connsiteX4" fmla="*/ 4790803 w 6669425"/>
              <a:gd name="connsiteY4" fmla="*/ 4100350 h 4233863"/>
              <a:gd name="connsiteX5" fmla="*/ 3663534 w 6669425"/>
              <a:gd name="connsiteY5" fmla="*/ 4228789 h 4233863"/>
              <a:gd name="connsiteX6" fmla="*/ 3517423 w 6669425"/>
              <a:gd name="connsiteY6" fmla="*/ 4233863 h 4233863"/>
              <a:gd name="connsiteX7" fmla="*/ 2938447 w 6669425"/>
              <a:gd name="connsiteY7" fmla="*/ 4233863 h 4233863"/>
              <a:gd name="connsiteX8" fmla="*/ 2852006 w 6669425"/>
              <a:gd name="connsiteY8" fmla="*/ 4231341 h 4233863"/>
              <a:gd name="connsiteX9" fmla="*/ 303195 w 6669425"/>
              <a:gd name="connsiteY9" fmla="*/ 3622918 h 4233863"/>
              <a:gd name="connsiteX10" fmla="*/ 0 w 6669425"/>
              <a:gd name="connsiteY10" fmla="*/ 3452941 h 42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9425" h="4233863">
                <a:moveTo>
                  <a:pt x="0" y="0"/>
                </a:moveTo>
                <a:lnTo>
                  <a:pt x="5065170" y="0"/>
                </a:lnTo>
                <a:lnTo>
                  <a:pt x="6669425" y="3552012"/>
                </a:lnTo>
                <a:lnTo>
                  <a:pt x="6626303" y="3570959"/>
                </a:lnTo>
                <a:cubicBezTo>
                  <a:pt x="6064752" y="3802796"/>
                  <a:pt x="5447323" y="3984213"/>
                  <a:pt x="4790803" y="4100350"/>
                </a:cubicBezTo>
                <a:cubicBezTo>
                  <a:pt x="4408828" y="4167921"/>
                  <a:pt x="4031702" y="4210196"/>
                  <a:pt x="3663534" y="4228789"/>
                </a:cubicBezTo>
                <a:lnTo>
                  <a:pt x="3517423" y="4233863"/>
                </a:lnTo>
                <a:lnTo>
                  <a:pt x="2938447" y="4233863"/>
                </a:lnTo>
                <a:lnTo>
                  <a:pt x="2852006" y="4231341"/>
                </a:lnTo>
                <a:cubicBezTo>
                  <a:pt x="1882854" y="4187280"/>
                  <a:pt x="1004759" y="3973282"/>
                  <a:pt x="303195" y="3622918"/>
                </a:cubicBezTo>
                <a:lnTo>
                  <a:pt x="0" y="3452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9507091" y="6028612"/>
            <a:ext cx="16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gauche du logo </a:t>
            </a:r>
            <a:r>
              <a:rPr lang="fr-FR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Linkcity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image réservée à l’insertion d’un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partenaire.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/>
          <p:cNvGrpSpPr/>
          <p:nvPr userDrawn="1"/>
        </p:nvGrpSpPr>
        <p:grpSpPr>
          <a:xfrm rot="10800000">
            <a:off x="9363075" y="6070236"/>
            <a:ext cx="144016" cy="565118"/>
            <a:chOff x="-252536" y="-1"/>
            <a:chExt cx="144016" cy="565118"/>
          </a:xfrm>
        </p:grpSpPr>
        <p:cxnSp>
          <p:nvCxnSpPr>
            <p:cNvPr id="72" name="Connecteur droit 71"/>
            <p:cNvCxnSpPr/>
            <p:nvPr userDrawn="1"/>
          </p:nvCxnSpPr>
          <p:spPr>
            <a:xfrm rot="10800000" flipV="1">
              <a:off x="-252536" y="-1"/>
              <a:ext cx="0" cy="565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 userDrawn="1"/>
          </p:nvCxnSpPr>
          <p:spPr>
            <a:xfrm flipH="1">
              <a:off x="-252536" y="236521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 : forme 22"/>
          <p:cNvSpPr>
            <a:spLocks noChangeAspect="1"/>
          </p:cNvSpPr>
          <p:nvPr userDrawn="1"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rgbClr val="88136D"/>
          </a:solidFill>
          <a:ln w="0">
            <a:solidFill>
              <a:srgbClr val="8813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11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6375" y="195580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476373" y="2984499"/>
            <a:ext cx="6291587" cy="2106000"/>
          </a:xfrm>
        </p:spPr>
        <p:txBody>
          <a:bodyPr/>
          <a:lstStyle>
            <a:lvl1pPr marL="166688" indent="-166688">
              <a:lnSpc>
                <a:spcPts val="2700"/>
              </a:lnSpc>
              <a:spcBef>
                <a:spcPts val="0"/>
              </a:spcBef>
              <a:buFont typeface="Arial" charset="0"/>
              <a:buChar char="•"/>
              <a:tabLst>
                <a:tab pos="6120000" algn="r"/>
                <a:tab pos="8460000" algn="r"/>
              </a:tabLst>
              <a:defRPr sz="1800" b="1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520536" y="2895599"/>
            <a:ext cx="264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tabulation à droite pour aligner les numéros de page.</a:t>
            </a:r>
          </a:p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Ceux-ci ne sont pas gérés </a:t>
            </a:r>
            <a:r>
              <a:rPr lang="fr-FR" sz="9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devront être modifiés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Regular sur la slide.</a:t>
            </a:r>
          </a:p>
          <a:p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pointillés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devront aussi être positionnés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manuellement.</a:t>
            </a: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9368053" y="2938991"/>
            <a:ext cx="144016" cy="1090084"/>
            <a:chOff x="-252536" y="847019"/>
            <a:chExt cx="144016" cy="1090084"/>
          </a:xfrm>
        </p:grpSpPr>
        <p:cxnSp>
          <p:nvCxnSpPr>
            <p:cNvPr id="25" name="Connecteur droit 24"/>
            <p:cNvCxnSpPr/>
            <p:nvPr userDrawn="1"/>
          </p:nvCxnSpPr>
          <p:spPr>
            <a:xfrm flipH="1">
              <a:off x="-252536" y="847019"/>
              <a:ext cx="0" cy="10900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 userDrawn="1"/>
          </p:nvCxnSpPr>
          <p:spPr>
            <a:xfrm flipH="1">
              <a:off x="-252536" y="124726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155600" y="1555052"/>
            <a:ext cx="510846" cy="0"/>
          </a:xfrm>
          <a:prstGeom prst="line">
            <a:avLst/>
          </a:prstGeom>
          <a:ln w="152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39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938" y="448781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lnSpc>
                <a:spcPts val="3600"/>
              </a:lnSpc>
              <a:buFontTx/>
              <a:buNone/>
              <a:defRPr sz="3200" b="0" cap="all" baseline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28" name="Espace réservé pour une image  27"/>
          <p:cNvSpPr>
            <a:spLocks noGrp="1"/>
          </p:cNvSpPr>
          <p:nvPr>
            <p:ph type="pic" sz="quarter" idx="13"/>
          </p:nvPr>
        </p:nvSpPr>
        <p:spPr>
          <a:xfrm>
            <a:off x="390525" y="-7610"/>
            <a:ext cx="4598553" cy="2914650"/>
          </a:xfrm>
          <a:custGeom>
            <a:avLst/>
            <a:gdLst>
              <a:gd name="connsiteX0" fmla="*/ 0 w 4598553"/>
              <a:gd name="connsiteY0" fmla="*/ 0 h 2914650"/>
              <a:gd name="connsiteX1" fmla="*/ 3518479 w 4598553"/>
              <a:gd name="connsiteY1" fmla="*/ 0 h 2914650"/>
              <a:gd name="connsiteX2" fmla="*/ 4598553 w 4598553"/>
              <a:gd name="connsiteY2" fmla="*/ 2914650 h 2914650"/>
              <a:gd name="connsiteX3" fmla="*/ 0 w 4598553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553" h="2914650">
                <a:moveTo>
                  <a:pt x="0" y="0"/>
                </a:moveTo>
                <a:lnTo>
                  <a:pt x="3518479" y="0"/>
                </a:lnTo>
                <a:lnTo>
                  <a:pt x="4598553" y="2914650"/>
                </a:lnTo>
                <a:lnTo>
                  <a:pt x="0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3909001" y="-7610"/>
            <a:ext cx="4839712" cy="2914650"/>
          </a:xfrm>
          <a:custGeom>
            <a:avLst/>
            <a:gdLst>
              <a:gd name="connsiteX0" fmla="*/ 0 w 4839712"/>
              <a:gd name="connsiteY0" fmla="*/ 0 h 2914650"/>
              <a:gd name="connsiteX1" fmla="*/ 4839712 w 4839712"/>
              <a:gd name="connsiteY1" fmla="*/ 0 h 2914650"/>
              <a:gd name="connsiteX2" fmla="*/ 4839712 w 4839712"/>
              <a:gd name="connsiteY2" fmla="*/ 2914650 h 2914650"/>
              <a:gd name="connsiteX3" fmla="*/ 1080074 w 4839712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712" h="2914650">
                <a:moveTo>
                  <a:pt x="0" y="0"/>
                </a:moveTo>
                <a:lnTo>
                  <a:pt x="4839712" y="0"/>
                </a:lnTo>
                <a:lnTo>
                  <a:pt x="4839712" y="2914650"/>
                </a:lnTo>
                <a:lnTo>
                  <a:pt x="1080074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-3324497" y="0"/>
            <a:ext cx="3168352" cy="2590453"/>
            <a:chOff x="-3252489" y="-1136866"/>
            <a:chExt cx="3168352" cy="2590453"/>
          </a:xfrm>
        </p:grpSpPr>
        <p:sp>
          <p:nvSpPr>
            <p:cNvPr id="20" name="ZoneTexte 19"/>
            <p:cNvSpPr txBox="1"/>
            <p:nvPr userDrawn="1"/>
          </p:nvSpPr>
          <p:spPr>
            <a:xfrm>
              <a:off x="-3252489" y="-1136866"/>
              <a:ext cx="2952328" cy="2590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221970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 userDrawn="1"/>
          </p:nvGrpSpPr>
          <p:grpSpPr>
            <a:xfrm rot="10800000" flipH="1">
              <a:off x="-228153" y="-1064858"/>
              <a:ext cx="144016" cy="2510110"/>
              <a:chOff x="-252536" y="-182726"/>
              <a:chExt cx="144016" cy="2510110"/>
            </a:xfrm>
          </p:grpSpPr>
          <p:cxnSp>
            <p:nvCxnSpPr>
              <p:cNvPr id="23" name="Connecteur droit 22"/>
              <p:cNvCxnSpPr/>
              <p:nvPr userDrawn="1"/>
            </p:nvCxnSpPr>
            <p:spPr>
              <a:xfrm rot="10800000" flipH="1" flipV="1">
                <a:off x="-252536" y="-182726"/>
                <a:ext cx="0" cy="25101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63838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989276"/>
            <a:ext cx="6959600" cy="410369"/>
          </a:xfrm>
        </p:spPr>
        <p:txBody>
          <a:bodyPr anchor="b">
            <a:noAutofit/>
          </a:bodyPr>
          <a:lstStyle>
            <a:lvl1pPr algn="l">
              <a:defRPr sz="2800" b="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2997200"/>
            <a:ext cx="6321359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3587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4394799"/>
            <a:ext cx="6603745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403958" y="736848"/>
            <a:ext cx="4891087" cy="319697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3305410"/>
            <a:ext cx="2181224" cy="66392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467" y="895652"/>
            <a:ext cx="2984807" cy="2273299"/>
          </a:xfrm>
          <a:prstGeom prst="roundRect">
            <a:avLst>
              <a:gd name="adj" fmla="val 5566"/>
            </a:avLst>
          </a:prstGeom>
          <a:solidFill>
            <a:srgbClr val="88136D"/>
          </a:solidFill>
        </p:spPr>
        <p:txBody>
          <a:bodyPr lIns="180000" tIns="648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  <a:p>
            <a:pPr lvl="1"/>
            <a:r>
              <a:rPr lang="fr-FR" dirty="0"/>
              <a:t>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corendulo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nonsendem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300161" y="72008"/>
            <a:ext cx="0" cy="25949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rot="10800000">
            <a:off x="-300161" y="16921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 userDrawn="1"/>
        </p:nvSpPr>
        <p:spPr>
          <a:xfrm>
            <a:off x="-3324497" y="0"/>
            <a:ext cx="2952328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remplacer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Supprimez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l’image déjà présente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l’icône « Insérer votre image »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Choisissez votre nouvelle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image en arrière-plan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recadrer une 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votre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dans l’onglet « Format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Rogner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l’aide des poignées, ajustez votre image comme vous le souhaitez.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Déplacez l’image en la sélectionnant </a:t>
            </a:r>
            <a:b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centrer dans le bloc.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fr-FR" sz="900" u="sng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que l’image ne soit pas déformée, appuyez sur la touche Shift (majuscule) pendant que vous redimensionnez l’image.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989" y="1057771"/>
            <a:ext cx="2984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5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87" y="934068"/>
            <a:ext cx="7028369" cy="49359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09" y="1745348"/>
            <a:ext cx="4384814" cy="1880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0" name="Forme libre : forme 9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94470" y="3979717"/>
            <a:ext cx="4384753" cy="1877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607034" y="1074198"/>
            <a:ext cx="3155965" cy="4550452"/>
          </a:xfrm>
          <a:prstGeom prst="roundRect">
            <a:avLst>
              <a:gd name="adj" fmla="val 10246"/>
            </a:avLst>
          </a:prstGeom>
          <a:solidFill>
            <a:srgbClr val="88136D"/>
          </a:solidFill>
        </p:spPr>
        <p:txBody>
          <a:bodyPr lIns="180000" tIns="216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2"/>
            <a:r>
              <a:rPr lang="fr-FR" dirty="0"/>
              <a:t>Enem </a:t>
            </a:r>
            <a:r>
              <a:rPr lang="fr-FR" dirty="0" err="1"/>
              <a:t>harcimetur</a:t>
            </a:r>
            <a:r>
              <a:rPr lang="fr-FR" dirty="0"/>
              <a:t> </a:t>
            </a:r>
            <a:r>
              <a:rPr lang="fr-FR" dirty="0" err="1"/>
              <a:t>repudio</a:t>
            </a:r>
            <a:r>
              <a:rPr lang="fr-FR" dirty="0"/>
              <a:t> et </a:t>
            </a:r>
            <a:r>
              <a:rPr lang="fr-FR" dirty="0" err="1"/>
              <a:t>autoremeo</a:t>
            </a:r>
            <a:r>
              <a:rPr lang="fr-FR" dirty="0"/>
              <a:t> </a:t>
            </a:r>
            <a:r>
              <a:rPr lang="fr-FR" dirty="0" err="1"/>
              <a:t>optatemos</a:t>
            </a:r>
            <a:r>
              <a:rPr lang="fr-FR" dirty="0"/>
              <a:t> </a:t>
            </a:r>
            <a:r>
              <a:rPr lang="fr-FR" dirty="0" err="1"/>
              <a:t>derio</a:t>
            </a:r>
            <a:endParaRPr lang="fr-FR" dirty="0"/>
          </a:p>
          <a:p>
            <a:pPr lvl="3"/>
            <a:r>
              <a:rPr lang="fr-FR" dirty="0" err="1"/>
              <a:t>Comnient</a:t>
            </a:r>
            <a:r>
              <a:rPr lang="fr-FR" dirty="0"/>
              <a:t> </a:t>
            </a:r>
            <a:r>
              <a:rPr lang="fr-FR" dirty="0" err="1"/>
              <a:t>expl</a:t>
            </a:r>
            <a:r>
              <a:rPr lang="fr-FR" dirty="0"/>
              <a:t> </a:t>
            </a:r>
            <a:r>
              <a:rPr lang="fr-FR" dirty="0" err="1"/>
              <a:t>plfdo</a:t>
            </a:r>
            <a:r>
              <a:rPr lang="fr-FR" dirty="0"/>
              <a:t> </a:t>
            </a:r>
            <a:r>
              <a:rPr lang="fr-FR" dirty="0" err="1"/>
              <a:t>raute</a:t>
            </a:r>
            <a:r>
              <a:rPr lang="fr-FR" dirty="0"/>
              <a:t> </a:t>
            </a:r>
            <a:r>
              <a:rPr lang="fr-FR" dirty="0" err="1"/>
              <a:t>rehenim</a:t>
            </a:r>
            <a:r>
              <a:rPr lang="fr-FR" dirty="0"/>
              <a:t> </a:t>
            </a:r>
            <a:r>
              <a:rPr lang="fr-FR" dirty="0" err="1"/>
              <a:t>peritibus</a:t>
            </a:r>
            <a:r>
              <a:rPr lang="fr-FR" dirty="0"/>
              <a:t>. 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corenducia</a:t>
            </a:r>
            <a:r>
              <a:rPr lang="fr-FR" dirty="0"/>
              <a:t> </a:t>
            </a:r>
            <a:r>
              <a:rPr lang="fr-FR" dirty="0" err="1"/>
              <a:t>ellatisdent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que </a:t>
            </a:r>
            <a:r>
              <a:rPr lang="fr-FR" dirty="0" err="1"/>
              <a:t>plastia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que volo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consequo</a:t>
            </a:r>
            <a:r>
              <a:rPr lang="fr-FR" dirty="0"/>
              <a:t> </a:t>
            </a:r>
            <a:r>
              <a:rPr lang="fr-FR" dirty="0" err="1"/>
              <a:t>ererchicium</a:t>
            </a:r>
            <a:r>
              <a:rPr lang="fr-FR" dirty="0"/>
              <a:t>, </a:t>
            </a:r>
            <a:r>
              <a:rPr lang="fr-FR" dirty="0" err="1"/>
              <a:t>sim</a:t>
            </a:r>
            <a:r>
              <a:rPr lang="fr-FR" dirty="0"/>
              <a:t> et </a:t>
            </a:r>
            <a:r>
              <a:rPr lang="fr-FR" dirty="0" err="1"/>
              <a:t>omnihicatur</a:t>
            </a:r>
            <a:r>
              <a:rPr lang="fr-FR" dirty="0"/>
              <a:t> as que </a:t>
            </a:r>
            <a:r>
              <a:rPr lang="fr-FR" dirty="0" err="1"/>
              <a:t>demquam</a:t>
            </a:r>
            <a:r>
              <a:rPr lang="fr-FR" dirty="0"/>
              <a:t> </a:t>
            </a:r>
            <a:r>
              <a:rPr lang="fr-FR" dirty="0" err="1"/>
              <a:t>fugeuque</a:t>
            </a:r>
            <a:r>
              <a:rPr lang="fr-FR" dirty="0"/>
              <a:t> </a:t>
            </a:r>
            <a:r>
              <a:rPr lang="fr-FR" dirty="0" err="1"/>
              <a:t>plastolo</a:t>
            </a:r>
            <a:r>
              <a:rPr lang="fr-FR" dirty="0"/>
              <a:t>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186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536" y="3856353"/>
            <a:ext cx="3492500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4861" y="3856353"/>
            <a:ext cx="3510888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Forme libre : forme 11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6536" y="2311400"/>
            <a:ext cx="3492500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rgbClr val="88136D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44861" y="2311400"/>
            <a:ext cx="3510887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rgbClr val="88136D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2 350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1085850" y="1599243"/>
            <a:ext cx="910655" cy="646331"/>
            <a:chOff x="-1200150" y="1599243"/>
            <a:chExt cx="910655" cy="646331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1200150" y="1599243"/>
              <a:ext cx="766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Pictos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modifiables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couleur 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contour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433511" y="1651000"/>
              <a:ext cx="144016" cy="513360"/>
              <a:chOff x="-252536" y="616873"/>
              <a:chExt cx="144016" cy="51336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>
                <a:off x="-252536" y="616873"/>
                <a:ext cx="0" cy="5133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870613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21680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11189" y="1034181"/>
            <a:ext cx="7912099" cy="421252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5328134"/>
            <a:ext cx="7912100" cy="22928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78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/>
          <p:cNvSpPr/>
          <p:nvPr userDrawn="1"/>
        </p:nvSpPr>
        <p:spPr>
          <a:xfrm>
            <a:off x="390525" y="-1"/>
            <a:ext cx="8386762" cy="1778000"/>
          </a:xfrm>
          <a:custGeom>
            <a:avLst/>
            <a:gdLst>
              <a:gd name="connsiteX0" fmla="*/ 0 w 8386762"/>
              <a:gd name="connsiteY0" fmla="*/ 0 h 1778000"/>
              <a:gd name="connsiteX1" fmla="*/ 8373600 w 8386762"/>
              <a:gd name="connsiteY1" fmla="*/ 0 h 1778000"/>
              <a:gd name="connsiteX2" fmla="*/ 8373600 w 8386762"/>
              <a:gd name="connsiteY2" fmla="*/ 1218225 h 1778000"/>
              <a:gd name="connsiteX3" fmla="*/ 8386762 w 8386762"/>
              <a:gd name="connsiteY3" fmla="*/ 1218225 h 1778000"/>
              <a:gd name="connsiteX4" fmla="*/ 8386762 w 8386762"/>
              <a:gd name="connsiteY4" fmla="*/ 1603031 h 1778000"/>
              <a:gd name="connsiteX5" fmla="*/ 8211793 w 8386762"/>
              <a:gd name="connsiteY5" fmla="*/ 1778000 h 1778000"/>
              <a:gd name="connsiteX6" fmla="*/ 189256 w 8386762"/>
              <a:gd name="connsiteY6" fmla="*/ 1778000 h 1778000"/>
              <a:gd name="connsiteX7" fmla="*/ 14287 w 8386762"/>
              <a:gd name="connsiteY7" fmla="*/ 1603031 h 1778000"/>
              <a:gd name="connsiteX8" fmla="*/ 14287 w 8386762"/>
              <a:gd name="connsiteY8" fmla="*/ 1498112 h 1778000"/>
              <a:gd name="connsiteX9" fmla="*/ 0 w 8386762"/>
              <a:gd name="connsiteY9" fmla="*/ 1498112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6762" h="1778000">
                <a:moveTo>
                  <a:pt x="0" y="0"/>
                </a:moveTo>
                <a:lnTo>
                  <a:pt x="8373600" y="0"/>
                </a:lnTo>
                <a:lnTo>
                  <a:pt x="8373600" y="1218225"/>
                </a:lnTo>
                <a:lnTo>
                  <a:pt x="8386762" y="1218225"/>
                </a:lnTo>
                <a:lnTo>
                  <a:pt x="8386762" y="1603031"/>
                </a:lnTo>
                <a:cubicBezTo>
                  <a:pt x="8386762" y="1699664"/>
                  <a:pt x="8308426" y="1778000"/>
                  <a:pt x="8211793" y="1778000"/>
                </a:cubicBezTo>
                <a:lnTo>
                  <a:pt x="189256" y="1778000"/>
                </a:lnTo>
                <a:cubicBezTo>
                  <a:pt x="92623" y="1778000"/>
                  <a:pt x="14287" y="1699664"/>
                  <a:pt x="14287" y="1603031"/>
                </a:cubicBezTo>
                <a:lnTo>
                  <a:pt x="14287" y="1498112"/>
                </a:lnTo>
                <a:lnTo>
                  <a:pt x="0" y="1498112"/>
                </a:lnTo>
                <a:close/>
              </a:path>
            </a:pathLst>
          </a:cu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82" y="2782093"/>
            <a:ext cx="1408717" cy="47705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7501"/>
            <a:ext cx="9144000" cy="198000"/>
          </a:xfrm>
          <a:prstGeom prst="rect">
            <a:avLst/>
          </a:pr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4581" y="3530600"/>
            <a:ext cx="5533043" cy="13843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1pPr>
            <a:lvl2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2pPr>
            <a:lvl3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3pPr>
            <a:lvl4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4pPr>
            <a:lvl5pPr>
              <a:lnSpc>
                <a:spcPts val="2100"/>
              </a:lnSpc>
              <a:buFontTx/>
              <a:buNone/>
              <a:defRPr sz="2100">
                <a:solidFill>
                  <a:schemeClr val="tx1"/>
                </a:solidFill>
              </a:defRPr>
            </a:lvl5pPr>
            <a:lvl6pPr>
              <a:lnSpc>
                <a:spcPts val="2100"/>
              </a:lnSpc>
              <a:spcBef>
                <a:spcPts val="500"/>
              </a:spcBef>
              <a:defRPr sz="2100"/>
            </a:lvl6pPr>
            <a:lvl7pPr>
              <a:defRPr sz="2100"/>
            </a:lvl7pPr>
            <a:lvl8pPr>
              <a:defRPr sz="2100"/>
            </a:lvl8pPr>
            <a:lvl9pPr>
              <a:buFontTx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Contact :</a:t>
            </a:r>
          </a:p>
          <a:p>
            <a:pPr lvl="8"/>
            <a:r>
              <a:rPr lang="fr-FR" dirty="0" err="1"/>
              <a:t>Xolofds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55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938" y="448781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lnSpc>
                <a:spcPts val="3600"/>
              </a:lnSpc>
              <a:buFontTx/>
              <a:buNone/>
              <a:defRPr sz="3200" b="0" cap="all" baseline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28" name="Espace réservé pour une image  27"/>
          <p:cNvSpPr>
            <a:spLocks noGrp="1"/>
          </p:cNvSpPr>
          <p:nvPr>
            <p:ph type="pic" sz="quarter" idx="13"/>
          </p:nvPr>
        </p:nvSpPr>
        <p:spPr>
          <a:xfrm>
            <a:off x="390525" y="-7610"/>
            <a:ext cx="4598553" cy="2914650"/>
          </a:xfrm>
          <a:custGeom>
            <a:avLst/>
            <a:gdLst>
              <a:gd name="connsiteX0" fmla="*/ 0 w 4598553"/>
              <a:gd name="connsiteY0" fmla="*/ 0 h 2914650"/>
              <a:gd name="connsiteX1" fmla="*/ 3518479 w 4598553"/>
              <a:gd name="connsiteY1" fmla="*/ 0 h 2914650"/>
              <a:gd name="connsiteX2" fmla="*/ 4598553 w 4598553"/>
              <a:gd name="connsiteY2" fmla="*/ 2914650 h 2914650"/>
              <a:gd name="connsiteX3" fmla="*/ 0 w 4598553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553" h="2914650">
                <a:moveTo>
                  <a:pt x="0" y="0"/>
                </a:moveTo>
                <a:lnTo>
                  <a:pt x="3518479" y="0"/>
                </a:lnTo>
                <a:lnTo>
                  <a:pt x="4598553" y="2914650"/>
                </a:lnTo>
                <a:lnTo>
                  <a:pt x="0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3909001" y="-7610"/>
            <a:ext cx="4839712" cy="2914650"/>
          </a:xfrm>
          <a:custGeom>
            <a:avLst/>
            <a:gdLst>
              <a:gd name="connsiteX0" fmla="*/ 0 w 4839712"/>
              <a:gd name="connsiteY0" fmla="*/ 0 h 2914650"/>
              <a:gd name="connsiteX1" fmla="*/ 4839712 w 4839712"/>
              <a:gd name="connsiteY1" fmla="*/ 0 h 2914650"/>
              <a:gd name="connsiteX2" fmla="*/ 4839712 w 4839712"/>
              <a:gd name="connsiteY2" fmla="*/ 2914650 h 2914650"/>
              <a:gd name="connsiteX3" fmla="*/ 1080074 w 4839712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712" h="2914650">
                <a:moveTo>
                  <a:pt x="0" y="0"/>
                </a:moveTo>
                <a:lnTo>
                  <a:pt x="4839712" y="0"/>
                </a:lnTo>
                <a:lnTo>
                  <a:pt x="4839712" y="2914650"/>
                </a:lnTo>
                <a:lnTo>
                  <a:pt x="1080074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-3324497" y="0"/>
            <a:ext cx="3168352" cy="2590453"/>
            <a:chOff x="-3252489" y="-1136866"/>
            <a:chExt cx="3168352" cy="2590453"/>
          </a:xfrm>
        </p:grpSpPr>
        <p:sp>
          <p:nvSpPr>
            <p:cNvPr id="20" name="ZoneTexte 19"/>
            <p:cNvSpPr txBox="1"/>
            <p:nvPr userDrawn="1"/>
          </p:nvSpPr>
          <p:spPr>
            <a:xfrm>
              <a:off x="-3252489" y="-1136866"/>
              <a:ext cx="2952328" cy="2590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221970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 userDrawn="1"/>
          </p:nvGrpSpPr>
          <p:grpSpPr>
            <a:xfrm rot="10800000" flipH="1">
              <a:off x="-228153" y="-1064858"/>
              <a:ext cx="144016" cy="2510110"/>
              <a:chOff x="-252536" y="-182726"/>
              <a:chExt cx="144016" cy="2510110"/>
            </a:xfrm>
          </p:grpSpPr>
          <p:cxnSp>
            <p:nvCxnSpPr>
              <p:cNvPr id="23" name="Connecteur droit 22"/>
              <p:cNvCxnSpPr/>
              <p:nvPr userDrawn="1"/>
            </p:nvCxnSpPr>
            <p:spPr>
              <a:xfrm rot="10800000" flipH="1" flipV="1">
                <a:off x="-252536" y="-182726"/>
                <a:ext cx="0" cy="25101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527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003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30" y="6187287"/>
            <a:ext cx="1305533" cy="44211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5112367"/>
            <a:ext cx="5740400" cy="272639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919163" y="4658532"/>
            <a:ext cx="7886700" cy="410369"/>
          </a:xfrm>
        </p:spPr>
        <p:txBody>
          <a:bodyPr/>
          <a:lstStyle>
            <a:lvl1pPr marL="0" indent="0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-3252489" y="5505120"/>
            <a:ext cx="2952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la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et le Pied de page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« Insertion » &gt; « En-tête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/Pied de page ».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et le pied de page dans leur champ respectif.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vous souhaitez cette modification uniquement sur la diapositive active ou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 partout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elle doit se faire sur l’ensemble de la présentation.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-300161" y="5505120"/>
            <a:ext cx="144016" cy="1130233"/>
            <a:chOff x="-252536" y="0"/>
            <a:chExt cx="144016" cy="1130233"/>
          </a:xfrm>
        </p:grpSpPr>
        <p:cxnSp>
          <p:nvCxnSpPr>
            <p:cNvPr id="43" name="Connecteur droit 42"/>
            <p:cNvCxnSpPr/>
            <p:nvPr userDrawn="1"/>
          </p:nvCxnSpPr>
          <p:spPr>
            <a:xfrm>
              <a:off x="-252536" y="0"/>
              <a:ext cx="0" cy="11302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 userDrawn="1"/>
          </p:nvCxnSpPr>
          <p:spPr>
            <a:xfrm flipH="1">
              <a:off x="-252536" y="991263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276975" y="6043262"/>
            <a:ext cx="923194" cy="631681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324497" y="0"/>
            <a:ext cx="3168352" cy="2754600"/>
            <a:chOff x="-3252489" y="-1136866"/>
            <a:chExt cx="3168352" cy="2754600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-3252489" y="-1136866"/>
              <a:ext cx="2952328" cy="275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Repasser le « Y » orange au premier plan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38403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 userDrawn="1"/>
          </p:nvGrpSpPr>
          <p:grpSpPr>
            <a:xfrm rot="10800000" flipH="1">
              <a:off x="-228153" y="-1064858"/>
              <a:ext cx="144016" cy="2594992"/>
              <a:chOff x="-252536" y="-267608"/>
              <a:chExt cx="144016" cy="2594992"/>
            </a:xfrm>
          </p:grpSpPr>
          <p:cxnSp>
            <p:nvCxnSpPr>
              <p:cNvPr id="19" name="Connecteur droit 18"/>
              <p:cNvCxnSpPr/>
              <p:nvPr userDrawn="1"/>
            </p:nvCxnSpPr>
            <p:spPr>
              <a:xfrm rot="10800000" flipH="1" flipV="1">
                <a:off x="-252536" y="-267608"/>
                <a:ext cx="0" cy="2594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8" name="Espace réservé pour une image  67"/>
          <p:cNvSpPr>
            <a:spLocks noGrp="1"/>
          </p:cNvSpPr>
          <p:nvPr>
            <p:ph type="pic" sz="quarter" idx="21"/>
          </p:nvPr>
        </p:nvSpPr>
        <p:spPr>
          <a:xfrm>
            <a:off x="5065172" y="0"/>
            <a:ext cx="4078829" cy="3552012"/>
          </a:xfrm>
          <a:custGeom>
            <a:avLst/>
            <a:gdLst>
              <a:gd name="connsiteX0" fmla="*/ 0 w 4078829"/>
              <a:gd name="connsiteY0" fmla="*/ 0 h 3552012"/>
              <a:gd name="connsiteX1" fmla="*/ 4078829 w 4078829"/>
              <a:gd name="connsiteY1" fmla="*/ 0 h 3552012"/>
              <a:gd name="connsiteX2" fmla="*/ 4078829 w 4078829"/>
              <a:gd name="connsiteY2" fmla="*/ 1753651 h 3552012"/>
              <a:gd name="connsiteX3" fmla="*/ 3952452 w 4078829"/>
              <a:gd name="connsiteY3" fmla="*/ 1915594 h 3552012"/>
              <a:gd name="connsiteX4" fmla="*/ 1891222 w 4078829"/>
              <a:gd name="connsiteY4" fmla="*/ 3425925 h 3552012"/>
              <a:gd name="connsiteX5" fmla="*/ 1604254 w 4078829"/>
              <a:gd name="connsiteY5" fmla="*/ 3552012 h 35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29" h="3552012">
                <a:moveTo>
                  <a:pt x="0" y="0"/>
                </a:moveTo>
                <a:lnTo>
                  <a:pt x="4078829" y="0"/>
                </a:lnTo>
                <a:lnTo>
                  <a:pt x="4078829" y="1753651"/>
                </a:lnTo>
                <a:lnTo>
                  <a:pt x="3952452" y="1915594"/>
                </a:lnTo>
                <a:cubicBezTo>
                  <a:pt x="3462866" y="2499937"/>
                  <a:pt x="2752867" y="3023666"/>
                  <a:pt x="1891222" y="3425925"/>
                </a:cubicBezTo>
                <a:lnTo>
                  <a:pt x="1604254" y="355201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6669425" cy="4233863"/>
          </a:xfrm>
          <a:custGeom>
            <a:avLst/>
            <a:gdLst>
              <a:gd name="connsiteX0" fmla="*/ 0 w 6669425"/>
              <a:gd name="connsiteY0" fmla="*/ 0 h 4233863"/>
              <a:gd name="connsiteX1" fmla="*/ 5065170 w 6669425"/>
              <a:gd name="connsiteY1" fmla="*/ 0 h 4233863"/>
              <a:gd name="connsiteX2" fmla="*/ 6669425 w 6669425"/>
              <a:gd name="connsiteY2" fmla="*/ 3552012 h 4233863"/>
              <a:gd name="connsiteX3" fmla="*/ 6626303 w 6669425"/>
              <a:gd name="connsiteY3" fmla="*/ 3570959 h 4233863"/>
              <a:gd name="connsiteX4" fmla="*/ 4790803 w 6669425"/>
              <a:gd name="connsiteY4" fmla="*/ 4100350 h 4233863"/>
              <a:gd name="connsiteX5" fmla="*/ 3663534 w 6669425"/>
              <a:gd name="connsiteY5" fmla="*/ 4228789 h 4233863"/>
              <a:gd name="connsiteX6" fmla="*/ 3517423 w 6669425"/>
              <a:gd name="connsiteY6" fmla="*/ 4233863 h 4233863"/>
              <a:gd name="connsiteX7" fmla="*/ 2938447 w 6669425"/>
              <a:gd name="connsiteY7" fmla="*/ 4233863 h 4233863"/>
              <a:gd name="connsiteX8" fmla="*/ 2852006 w 6669425"/>
              <a:gd name="connsiteY8" fmla="*/ 4231341 h 4233863"/>
              <a:gd name="connsiteX9" fmla="*/ 303195 w 6669425"/>
              <a:gd name="connsiteY9" fmla="*/ 3622918 h 4233863"/>
              <a:gd name="connsiteX10" fmla="*/ 0 w 6669425"/>
              <a:gd name="connsiteY10" fmla="*/ 3452941 h 42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9425" h="4233863">
                <a:moveTo>
                  <a:pt x="0" y="0"/>
                </a:moveTo>
                <a:lnTo>
                  <a:pt x="5065170" y="0"/>
                </a:lnTo>
                <a:lnTo>
                  <a:pt x="6669425" y="3552012"/>
                </a:lnTo>
                <a:lnTo>
                  <a:pt x="6626303" y="3570959"/>
                </a:lnTo>
                <a:cubicBezTo>
                  <a:pt x="6064752" y="3802796"/>
                  <a:pt x="5447323" y="3984213"/>
                  <a:pt x="4790803" y="4100350"/>
                </a:cubicBezTo>
                <a:cubicBezTo>
                  <a:pt x="4408828" y="4167921"/>
                  <a:pt x="4031702" y="4210196"/>
                  <a:pt x="3663534" y="4228789"/>
                </a:cubicBezTo>
                <a:lnTo>
                  <a:pt x="3517423" y="4233863"/>
                </a:lnTo>
                <a:lnTo>
                  <a:pt x="2938447" y="4233863"/>
                </a:lnTo>
                <a:lnTo>
                  <a:pt x="2852006" y="4231341"/>
                </a:lnTo>
                <a:cubicBezTo>
                  <a:pt x="1882854" y="4187280"/>
                  <a:pt x="1004759" y="3973282"/>
                  <a:pt x="303195" y="3622918"/>
                </a:cubicBezTo>
                <a:lnTo>
                  <a:pt x="0" y="3452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9507091" y="6028612"/>
            <a:ext cx="16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gauche du logo </a:t>
            </a:r>
            <a:r>
              <a:rPr lang="fr-FR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Linkcity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image réservée à l’insertion d’un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partenaire.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/>
          <p:cNvGrpSpPr/>
          <p:nvPr userDrawn="1"/>
        </p:nvGrpSpPr>
        <p:grpSpPr>
          <a:xfrm rot="10800000">
            <a:off x="9363075" y="6070236"/>
            <a:ext cx="144016" cy="565118"/>
            <a:chOff x="-252536" y="-1"/>
            <a:chExt cx="144016" cy="565118"/>
          </a:xfrm>
        </p:grpSpPr>
        <p:cxnSp>
          <p:nvCxnSpPr>
            <p:cNvPr id="72" name="Connecteur droit 71"/>
            <p:cNvCxnSpPr/>
            <p:nvPr userDrawn="1"/>
          </p:nvCxnSpPr>
          <p:spPr>
            <a:xfrm rot="10800000" flipV="1">
              <a:off x="-252536" y="-1"/>
              <a:ext cx="0" cy="565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 userDrawn="1"/>
          </p:nvCxnSpPr>
          <p:spPr>
            <a:xfrm flipH="1">
              <a:off x="-252536" y="236521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 : forme 22"/>
          <p:cNvSpPr>
            <a:spLocks noChangeAspect="1"/>
          </p:cNvSpPr>
          <p:nvPr userDrawn="1"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rgbClr val="718AAA"/>
          </a:solidFill>
          <a:ln w="0">
            <a:solidFill>
              <a:srgbClr val="718AA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111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6375" y="195580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476373" y="2984499"/>
            <a:ext cx="6291587" cy="2106000"/>
          </a:xfrm>
        </p:spPr>
        <p:txBody>
          <a:bodyPr/>
          <a:lstStyle>
            <a:lvl1pPr marL="166688" indent="-166688">
              <a:lnSpc>
                <a:spcPts val="2700"/>
              </a:lnSpc>
              <a:spcBef>
                <a:spcPts val="0"/>
              </a:spcBef>
              <a:buFont typeface="Arial" charset="0"/>
              <a:buChar char="•"/>
              <a:tabLst>
                <a:tab pos="6120000" algn="r"/>
                <a:tab pos="8460000" algn="r"/>
              </a:tabLst>
              <a:defRPr sz="1800" b="1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520536" y="2895599"/>
            <a:ext cx="264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tabulation à droite pour aligner les numéros de page.</a:t>
            </a:r>
          </a:p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Ceux-ci ne sont pas gérés </a:t>
            </a:r>
            <a:r>
              <a:rPr lang="fr-FR" sz="9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devront être modifiés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Regular sur la slide.</a:t>
            </a:r>
          </a:p>
          <a:p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pointillés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devront aussi être positionnés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manuellement.</a:t>
            </a: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9368053" y="2938991"/>
            <a:ext cx="144016" cy="1090084"/>
            <a:chOff x="-252536" y="847019"/>
            <a:chExt cx="144016" cy="1090084"/>
          </a:xfrm>
        </p:grpSpPr>
        <p:cxnSp>
          <p:nvCxnSpPr>
            <p:cNvPr id="25" name="Connecteur droit 24"/>
            <p:cNvCxnSpPr/>
            <p:nvPr userDrawn="1"/>
          </p:nvCxnSpPr>
          <p:spPr>
            <a:xfrm flipH="1">
              <a:off x="-252536" y="847019"/>
              <a:ext cx="0" cy="10900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 userDrawn="1"/>
          </p:nvCxnSpPr>
          <p:spPr>
            <a:xfrm flipH="1">
              <a:off x="-252536" y="124726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155600" y="1555052"/>
            <a:ext cx="510846" cy="0"/>
          </a:xfrm>
          <a:prstGeom prst="line">
            <a:avLst/>
          </a:prstGeom>
          <a:ln w="152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52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938" y="448781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lnSpc>
                <a:spcPts val="3600"/>
              </a:lnSpc>
              <a:buFontTx/>
              <a:buNone/>
              <a:defRPr sz="3200" b="0" cap="all" baseline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718AAA"/>
          </a:solidFill>
          <a:ln>
            <a:solidFill>
              <a:srgbClr val="718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28" name="Espace réservé pour une image  27"/>
          <p:cNvSpPr>
            <a:spLocks noGrp="1"/>
          </p:cNvSpPr>
          <p:nvPr>
            <p:ph type="pic" sz="quarter" idx="13"/>
          </p:nvPr>
        </p:nvSpPr>
        <p:spPr>
          <a:xfrm>
            <a:off x="390525" y="-7610"/>
            <a:ext cx="4598553" cy="2914650"/>
          </a:xfrm>
          <a:custGeom>
            <a:avLst/>
            <a:gdLst>
              <a:gd name="connsiteX0" fmla="*/ 0 w 4598553"/>
              <a:gd name="connsiteY0" fmla="*/ 0 h 2914650"/>
              <a:gd name="connsiteX1" fmla="*/ 3518479 w 4598553"/>
              <a:gd name="connsiteY1" fmla="*/ 0 h 2914650"/>
              <a:gd name="connsiteX2" fmla="*/ 4598553 w 4598553"/>
              <a:gd name="connsiteY2" fmla="*/ 2914650 h 2914650"/>
              <a:gd name="connsiteX3" fmla="*/ 0 w 4598553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553" h="2914650">
                <a:moveTo>
                  <a:pt x="0" y="0"/>
                </a:moveTo>
                <a:lnTo>
                  <a:pt x="3518479" y="0"/>
                </a:lnTo>
                <a:lnTo>
                  <a:pt x="4598553" y="2914650"/>
                </a:lnTo>
                <a:lnTo>
                  <a:pt x="0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3909001" y="-7610"/>
            <a:ext cx="4839712" cy="2914650"/>
          </a:xfrm>
          <a:custGeom>
            <a:avLst/>
            <a:gdLst>
              <a:gd name="connsiteX0" fmla="*/ 0 w 4839712"/>
              <a:gd name="connsiteY0" fmla="*/ 0 h 2914650"/>
              <a:gd name="connsiteX1" fmla="*/ 4839712 w 4839712"/>
              <a:gd name="connsiteY1" fmla="*/ 0 h 2914650"/>
              <a:gd name="connsiteX2" fmla="*/ 4839712 w 4839712"/>
              <a:gd name="connsiteY2" fmla="*/ 2914650 h 2914650"/>
              <a:gd name="connsiteX3" fmla="*/ 1080074 w 4839712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712" h="2914650">
                <a:moveTo>
                  <a:pt x="0" y="0"/>
                </a:moveTo>
                <a:lnTo>
                  <a:pt x="4839712" y="0"/>
                </a:lnTo>
                <a:lnTo>
                  <a:pt x="4839712" y="2914650"/>
                </a:lnTo>
                <a:lnTo>
                  <a:pt x="1080074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-3324497" y="0"/>
            <a:ext cx="3168352" cy="2590453"/>
            <a:chOff x="-3252489" y="-1136866"/>
            <a:chExt cx="3168352" cy="2590453"/>
          </a:xfrm>
        </p:grpSpPr>
        <p:sp>
          <p:nvSpPr>
            <p:cNvPr id="20" name="ZoneTexte 19"/>
            <p:cNvSpPr txBox="1"/>
            <p:nvPr userDrawn="1"/>
          </p:nvSpPr>
          <p:spPr>
            <a:xfrm>
              <a:off x="-3252489" y="-1136866"/>
              <a:ext cx="2952328" cy="2590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221970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 userDrawn="1"/>
          </p:nvGrpSpPr>
          <p:grpSpPr>
            <a:xfrm rot="10800000" flipH="1">
              <a:off x="-228153" y="-1064858"/>
              <a:ext cx="144016" cy="2510110"/>
              <a:chOff x="-252536" y="-182726"/>
              <a:chExt cx="144016" cy="2510110"/>
            </a:xfrm>
          </p:grpSpPr>
          <p:cxnSp>
            <p:nvCxnSpPr>
              <p:cNvPr id="23" name="Connecteur droit 22"/>
              <p:cNvCxnSpPr/>
              <p:nvPr userDrawn="1"/>
            </p:nvCxnSpPr>
            <p:spPr>
              <a:xfrm rot="10800000" flipH="1" flipV="1">
                <a:off x="-252536" y="-182726"/>
                <a:ext cx="0" cy="25101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40466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989276"/>
            <a:ext cx="6959600" cy="410369"/>
          </a:xfrm>
        </p:spPr>
        <p:txBody>
          <a:bodyPr anchor="b">
            <a:noAutofit/>
          </a:bodyPr>
          <a:lstStyle>
            <a:lvl1pPr algn="l">
              <a:defRPr sz="2800" b="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2997200"/>
            <a:ext cx="6321359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017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4394799"/>
            <a:ext cx="6603745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403958" y="736848"/>
            <a:ext cx="4891087" cy="319697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3305410"/>
            <a:ext cx="2181224" cy="66392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467" y="895652"/>
            <a:ext cx="2984807" cy="2273299"/>
          </a:xfrm>
          <a:prstGeom prst="roundRect">
            <a:avLst>
              <a:gd name="adj" fmla="val 5566"/>
            </a:avLst>
          </a:prstGeom>
          <a:solidFill>
            <a:srgbClr val="718AAA"/>
          </a:solidFill>
        </p:spPr>
        <p:txBody>
          <a:bodyPr lIns="180000" tIns="648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  <a:p>
            <a:pPr lvl="1"/>
            <a:r>
              <a:rPr lang="fr-FR" dirty="0"/>
              <a:t>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corendulo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nonsendem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300161" y="72008"/>
            <a:ext cx="0" cy="25949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rot="10800000">
            <a:off x="-300161" y="16921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 userDrawn="1"/>
        </p:nvSpPr>
        <p:spPr>
          <a:xfrm>
            <a:off x="-3324497" y="0"/>
            <a:ext cx="2952328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remplacer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Supprimez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l’image déjà présente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l’icône « Insérer votre image »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Choisissez votre nouvelle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image en arrière-plan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recadrer une 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votre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dans l’onglet « Format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Rogner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l’aide des poignées, ajustez votre image comme vous le souhaitez.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Déplacez l’image en la sélectionnant </a:t>
            </a:r>
            <a:b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centrer dans le bloc.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fr-FR" sz="900" u="sng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que l’image ne soit pas déformée, appuyez sur la touche Shift (majuscule) pendant que vous redimensionnez l’image.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989" y="1057771"/>
            <a:ext cx="2984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69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87" y="934068"/>
            <a:ext cx="7028369" cy="49359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09" y="1745348"/>
            <a:ext cx="4384814" cy="1880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0" name="Forme libre : forme 9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94470" y="3979717"/>
            <a:ext cx="4384753" cy="1877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607034" y="1074198"/>
            <a:ext cx="3155965" cy="4550452"/>
          </a:xfrm>
          <a:prstGeom prst="roundRect">
            <a:avLst>
              <a:gd name="adj" fmla="val 10246"/>
            </a:avLst>
          </a:prstGeom>
          <a:solidFill>
            <a:srgbClr val="718AAA"/>
          </a:solidFill>
        </p:spPr>
        <p:txBody>
          <a:bodyPr lIns="180000" tIns="216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2"/>
            <a:r>
              <a:rPr lang="fr-FR" dirty="0"/>
              <a:t>Enem </a:t>
            </a:r>
            <a:r>
              <a:rPr lang="fr-FR" dirty="0" err="1"/>
              <a:t>harcimetur</a:t>
            </a:r>
            <a:r>
              <a:rPr lang="fr-FR" dirty="0"/>
              <a:t> </a:t>
            </a:r>
            <a:r>
              <a:rPr lang="fr-FR" dirty="0" err="1"/>
              <a:t>repudio</a:t>
            </a:r>
            <a:r>
              <a:rPr lang="fr-FR" dirty="0"/>
              <a:t> et </a:t>
            </a:r>
            <a:r>
              <a:rPr lang="fr-FR" dirty="0" err="1"/>
              <a:t>autoremeo</a:t>
            </a:r>
            <a:r>
              <a:rPr lang="fr-FR" dirty="0"/>
              <a:t> </a:t>
            </a:r>
            <a:r>
              <a:rPr lang="fr-FR" dirty="0" err="1"/>
              <a:t>optatemos</a:t>
            </a:r>
            <a:r>
              <a:rPr lang="fr-FR" dirty="0"/>
              <a:t> </a:t>
            </a:r>
            <a:r>
              <a:rPr lang="fr-FR" dirty="0" err="1"/>
              <a:t>derio</a:t>
            </a:r>
            <a:endParaRPr lang="fr-FR" dirty="0"/>
          </a:p>
          <a:p>
            <a:pPr lvl="3"/>
            <a:r>
              <a:rPr lang="fr-FR" dirty="0" err="1"/>
              <a:t>Comnient</a:t>
            </a:r>
            <a:r>
              <a:rPr lang="fr-FR" dirty="0"/>
              <a:t> </a:t>
            </a:r>
            <a:r>
              <a:rPr lang="fr-FR" dirty="0" err="1"/>
              <a:t>expl</a:t>
            </a:r>
            <a:r>
              <a:rPr lang="fr-FR" dirty="0"/>
              <a:t> </a:t>
            </a:r>
            <a:r>
              <a:rPr lang="fr-FR" dirty="0" err="1"/>
              <a:t>plfdo</a:t>
            </a:r>
            <a:r>
              <a:rPr lang="fr-FR" dirty="0"/>
              <a:t> </a:t>
            </a:r>
            <a:r>
              <a:rPr lang="fr-FR" dirty="0" err="1"/>
              <a:t>raute</a:t>
            </a:r>
            <a:r>
              <a:rPr lang="fr-FR" dirty="0"/>
              <a:t> </a:t>
            </a:r>
            <a:r>
              <a:rPr lang="fr-FR" dirty="0" err="1"/>
              <a:t>rehenim</a:t>
            </a:r>
            <a:r>
              <a:rPr lang="fr-FR" dirty="0"/>
              <a:t> </a:t>
            </a:r>
            <a:r>
              <a:rPr lang="fr-FR" dirty="0" err="1"/>
              <a:t>peritibus</a:t>
            </a:r>
            <a:r>
              <a:rPr lang="fr-FR" dirty="0"/>
              <a:t>. 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corenducia</a:t>
            </a:r>
            <a:r>
              <a:rPr lang="fr-FR" dirty="0"/>
              <a:t> </a:t>
            </a:r>
            <a:r>
              <a:rPr lang="fr-FR" dirty="0" err="1"/>
              <a:t>ellatisdent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que </a:t>
            </a:r>
            <a:r>
              <a:rPr lang="fr-FR" dirty="0" err="1"/>
              <a:t>plastia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que volo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consequo</a:t>
            </a:r>
            <a:r>
              <a:rPr lang="fr-FR" dirty="0"/>
              <a:t> </a:t>
            </a:r>
            <a:r>
              <a:rPr lang="fr-FR" dirty="0" err="1"/>
              <a:t>ererchicium</a:t>
            </a:r>
            <a:r>
              <a:rPr lang="fr-FR" dirty="0"/>
              <a:t>, </a:t>
            </a:r>
            <a:r>
              <a:rPr lang="fr-FR" dirty="0" err="1"/>
              <a:t>sim</a:t>
            </a:r>
            <a:r>
              <a:rPr lang="fr-FR" dirty="0"/>
              <a:t> et </a:t>
            </a:r>
            <a:r>
              <a:rPr lang="fr-FR" dirty="0" err="1"/>
              <a:t>omnihicatur</a:t>
            </a:r>
            <a:r>
              <a:rPr lang="fr-FR" dirty="0"/>
              <a:t> as que </a:t>
            </a:r>
            <a:r>
              <a:rPr lang="fr-FR" dirty="0" err="1"/>
              <a:t>demquam</a:t>
            </a:r>
            <a:r>
              <a:rPr lang="fr-FR" dirty="0"/>
              <a:t> </a:t>
            </a:r>
            <a:r>
              <a:rPr lang="fr-FR" dirty="0" err="1"/>
              <a:t>fugeuque</a:t>
            </a:r>
            <a:r>
              <a:rPr lang="fr-FR" dirty="0"/>
              <a:t> </a:t>
            </a:r>
            <a:r>
              <a:rPr lang="fr-FR" dirty="0" err="1"/>
              <a:t>plastolo</a:t>
            </a:r>
            <a:r>
              <a:rPr lang="fr-FR" dirty="0"/>
              <a:t>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974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536" y="3856353"/>
            <a:ext cx="3492500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4861" y="3856353"/>
            <a:ext cx="3510888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Forme libre : forme 11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6536" y="2311400"/>
            <a:ext cx="3492500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rgbClr val="718AAA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44861" y="2311400"/>
            <a:ext cx="3510887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rgbClr val="718AAA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2 350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1085850" y="1599243"/>
            <a:ext cx="910655" cy="646331"/>
            <a:chOff x="-1200150" y="1599243"/>
            <a:chExt cx="910655" cy="646331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1200150" y="1599243"/>
              <a:ext cx="766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Pictos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modifiables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couleur 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contour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433511" y="1651000"/>
              <a:ext cx="144016" cy="513360"/>
              <a:chOff x="-252536" y="616873"/>
              <a:chExt cx="144016" cy="51336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>
                <a:off x="-252536" y="616873"/>
                <a:ext cx="0" cy="5133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870613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2764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11189" y="1034181"/>
            <a:ext cx="7912099" cy="421252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5328134"/>
            <a:ext cx="7912100" cy="22928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051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/>
          <p:cNvSpPr/>
          <p:nvPr userDrawn="1"/>
        </p:nvSpPr>
        <p:spPr>
          <a:xfrm>
            <a:off x="361951" y="0"/>
            <a:ext cx="8386762" cy="1778000"/>
          </a:xfrm>
          <a:custGeom>
            <a:avLst/>
            <a:gdLst>
              <a:gd name="connsiteX0" fmla="*/ 0 w 8386762"/>
              <a:gd name="connsiteY0" fmla="*/ 0 h 1778000"/>
              <a:gd name="connsiteX1" fmla="*/ 8373600 w 8386762"/>
              <a:gd name="connsiteY1" fmla="*/ 0 h 1778000"/>
              <a:gd name="connsiteX2" fmla="*/ 8373600 w 8386762"/>
              <a:gd name="connsiteY2" fmla="*/ 1218225 h 1778000"/>
              <a:gd name="connsiteX3" fmla="*/ 8386762 w 8386762"/>
              <a:gd name="connsiteY3" fmla="*/ 1218225 h 1778000"/>
              <a:gd name="connsiteX4" fmla="*/ 8386762 w 8386762"/>
              <a:gd name="connsiteY4" fmla="*/ 1603031 h 1778000"/>
              <a:gd name="connsiteX5" fmla="*/ 8211793 w 8386762"/>
              <a:gd name="connsiteY5" fmla="*/ 1778000 h 1778000"/>
              <a:gd name="connsiteX6" fmla="*/ 189256 w 8386762"/>
              <a:gd name="connsiteY6" fmla="*/ 1778000 h 1778000"/>
              <a:gd name="connsiteX7" fmla="*/ 14287 w 8386762"/>
              <a:gd name="connsiteY7" fmla="*/ 1603031 h 1778000"/>
              <a:gd name="connsiteX8" fmla="*/ 14287 w 8386762"/>
              <a:gd name="connsiteY8" fmla="*/ 1498112 h 1778000"/>
              <a:gd name="connsiteX9" fmla="*/ 0 w 8386762"/>
              <a:gd name="connsiteY9" fmla="*/ 1498112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6762" h="1778000">
                <a:moveTo>
                  <a:pt x="0" y="0"/>
                </a:moveTo>
                <a:lnTo>
                  <a:pt x="8373600" y="0"/>
                </a:lnTo>
                <a:lnTo>
                  <a:pt x="8373600" y="1218225"/>
                </a:lnTo>
                <a:lnTo>
                  <a:pt x="8386762" y="1218225"/>
                </a:lnTo>
                <a:lnTo>
                  <a:pt x="8386762" y="1603031"/>
                </a:lnTo>
                <a:cubicBezTo>
                  <a:pt x="8386762" y="1699664"/>
                  <a:pt x="8308426" y="1778000"/>
                  <a:pt x="8211793" y="1778000"/>
                </a:cubicBezTo>
                <a:lnTo>
                  <a:pt x="189256" y="1778000"/>
                </a:lnTo>
                <a:cubicBezTo>
                  <a:pt x="92623" y="1778000"/>
                  <a:pt x="14287" y="1699664"/>
                  <a:pt x="14287" y="1603031"/>
                </a:cubicBezTo>
                <a:lnTo>
                  <a:pt x="14287" y="1498112"/>
                </a:lnTo>
                <a:lnTo>
                  <a:pt x="0" y="1498112"/>
                </a:lnTo>
                <a:close/>
              </a:path>
            </a:pathLst>
          </a:cu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82" y="2782093"/>
            <a:ext cx="1408717" cy="47705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7501"/>
            <a:ext cx="9144000" cy="198000"/>
          </a:xfrm>
          <a:prstGeom prst="rect">
            <a:avLst/>
          </a:pr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4581" y="3530600"/>
            <a:ext cx="5533043" cy="13843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1pPr>
            <a:lvl2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2pPr>
            <a:lvl3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3pPr>
            <a:lvl4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4pPr>
            <a:lvl5pPr>
              <a:lnSpc>
                <a:spcPts val="2100"/>
              </a:lnSpc>
              <a:buFontTx/>
              <a:buNone/>
              <a:defRPr sz="2100">
                <a:solidFill>
                  <a:schemeClr val="tx1"/>
                </a:solidFill>
              </a:defRPr>
            </a:lvl5pPr>
            <a:lvl6pPr>
              <a:lnSpc>
                <a:spcPts val="2100"/>
              </a:lnSpc>
              <a:spcBef>
                <a:spcPts val="500"/>
              </a:spcBef>
              <a:defRPr sz="2100"/>
            </a:lvl6pPr>
            <a:lvl7pPr>
              <a:defRPr sz="2100"/>
            </a:lvl7pPr>
            <a:lvl8pPr>
              <a:defRPr sz="2100"/>
            </a:lvl8pPr>
            <a:lvl9pPr>
              <a:buFontTx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Contact :</a:t>
            </a:r>
          </a:p>
          <a:p>
            <a:pPr lvl="8"/>
            <a:r>
              <a:rPr lang="fr-FR" dirty="0" err="1"/>
              <a:t>Xolofds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39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989276"/>
            <a:ext cx="6959600" cy="410369"/>
          </a:xfrm>
        </p:spPr>
        <p:txBody>
          <a:bodyPr anchor="b">
            <a:noAutofit/>
          </a:bodyPr>
          <a:lstStyle>
            <a:lvl1pPr algn="l">
              <a:defRPr sz="2800" b="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2997200"/>
            <a:ext cx="6321359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400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628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30" y="6187287"/>
            <a:ext cx="1305533" cy="44211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5112367"/>
            <a:ext cx="5740400" cy="272639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919163" y="4658532"/>
            <a:ext cx="7886700" cy="410369"/>
          </a:xfrm>
        </p:spPr>
        <p:txBody>
          <a:bodyPr/>
          <a:lstStyle>
            <a:lvl1pPr marL="0" indent="0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-3252489" y="5505120"/>
            <a:ext cx="2952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la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et le Pied de page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« Insertion » &gt; « En-tête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/Pied de page ».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et le pied de page dans leur champ respectif.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vous souhaitez cette modification uniquement sur la diapositive active ou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 partout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elle doit se faire sur l’ensemble de la présentation.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-300161" y="5505120"/>
            <a:ext cx="144016" cy="1130233"/>
            <a:chOff x="-252536" y="0"/>
            <a:chExt cx="144016" cy="1130233"/>
          </a:xfrm>
        </p:grpSpPr>
        <p:cxnSp>
          <p:nvCxnSpPr>
            <p:cNvPr id="43" name="Connecteur droit 42"/>
            <p:cNvCxnSpPr/>
            <p:nvPr userDrawn="1"/>
          </p:nvCxnSpPr>
          <p:spPr>
            <a:xfrm>
              <a:off x="-252536" y="0"/>
              <a:ext cx="0" cy="11302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 userDrawn="1"/>
          </p:nvCxnSpPr>
          <p:spPr>
            <a:xfrm flipH="1">
              <a:off x="-252536" y="991263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276975" y="6043262"/>
            <a:ext cx="923194" cy="631681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324497" y="0"/>
            <a:ext cx="3168352" cy="2754600"/>
            <a:chOff x="-3252489" y="-1136866"/>
            <a:chExt cx="3168352" cy="2754600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-3252489" y="-1136866"/>
              <a:ext cx="2952328" cy="275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Repasser le « Y » orange au premier plan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38403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 userDrawn="1"/>
          </p:nvGrpSpPr>
          <p:grpSpPr>
            <a:xfrm rot="10800000" flipH="1">
              <a:off x="-228153" y="-1064858"/>
              <a:ext cx="144016" cy="2594992"/>
              <a:chOff x="-252536" y="-267608"/>
              <a:chExt cx="144016" cy="2594992"/>
            </a:xfrm>
          </p:grpSpPr>
          <p:cxnSp>
            <p:nvCxnSpPr>
              <p:cNvPr id="19" name="Connecteur droit 18"/>
              <p:cNvCxnSpPr/>
              <p:nvPr userDrawn="1"/>
            </p:nvCxnSpPr>
            <p:spPr>
              <a:xfrm rot="10800000" flipH="1" flipV="1">
                <a:off x="-252536" y="-267608"/>
                <a:ext cx="0" cy="2594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8" name="Espace réservé pour une image  67"/>
          <p:cNvSpPr>
            <a:spLocks noGrp="1"/>
          </p:cNvSpPr>
          <p:nvPr>
            <p:ph type="pic" sz="quarter" idx="21"/>
          </p:nvPr>
        </p:nvSpPr>
        <p:spPr>
          <a:xfrm>
            <a:off x="5065172" y="0"/>
            <a:ext cx="4078829" cy="3552012"/>
          </a:xfrm>
          <a:custGeom>
            <a:avLst/>
            <a:gdLst>
              <a:gd name="connsiteX0" fmla="*/ 0 w 4078829"/>
              <a:gd name="connsiteY0" fmla="*/ 0 h 3552012"/>
              <a:gd name="connsiteX1" fmla="*/ 4078829 w 4078829"/>
              <a:gd name="connsiteY1" fmla="*/ 0 h 3552012"/>
              <a:gd name="connsiteX2" fmla="*/ 4078829 w 4078829"/>
              <a:gd name="connsiteY2" fmla="*/ 1753651 h 3552012"/>
              <a:gd name="connsiteX3" fmla="*/ 3952452 w 4078829"/>
              <a:gd name="connsiteY3" fmla="*/ 1915594 h 3552012"/>
              <a:gd name="connsiteX4" fmla="*/ 1891222 w 4078829"/>
              <a:gd name="connsiteY4" fmla="*/ 3425925 h 3552012"/>
              <a:gd name="connsiteX5" fmla="*/ 1604254 w 4078829"/>
              <a:gd name="connsiteY5" fmla="*/ 3552012 h 35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29" h="3552012">
                <a:moveTo>
                  <a:pt x="0" y="0"/>
                </a:moveTo>
                <a:lnTo>
                  <a:pt x="4078829" y="0"/>
                </a:lnTo>
                <a:lnTo>
                  <a:pt x="4078829" y="1753651"/>
                </a:lnTo>
                <a:lnTo>
                  <a:pt x="3952452" y="1915594"/>
                </a:lnTo>
                <a:cubicBezTo>
                  <a:pt x="3462866" y="2499937"/>
                  <a:pt x="2752867" y="3023666"/>
                  <a:pt x="1891222" y="3425925"/>
                </a:cubicBezTo>
                <a:lnTo>
                  <a:pt x="1604254" y="355201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6669425" cy="4233863"/>
          </a:xfrm>
          <a:custGeom>
            <a:avLst/>
            <a:gdLst>
              <a:gd name="connsiteX0" fmla="*/ 0 w 6669425"/>
              <a:gd name="connsiteY0" fmla="*/ 0 h 4233863"/>
              <a:gd name="connsiteX1" fmla="*/ 5065170 w 6669425"/>
              <a:gd name="connsiteY1" fmla="*/ 0 h 4233863"/>
              <a:gd name="connsiteX2" fmla="*/ 6669425 w 6669425"/>
              <a:gd name="connsiteY2" fmla="*/ 3552012 h 4233863"/>
              <a:gd name="connsiteX3" fmla="*/ 6626303 w 6669425"/>
              <a:gd name="connsiteY3" fmla="*/ 3570959 h 4233863"/>
              <a:gd name="connsiteX4" fmla="*/ 4790803 w 6669425"/>
              <a:gd name="connsiteY4" fmla="*/ 4100350 h 4233863"/>
              <a:gd name="connsiteX5" fmla="*/ 3663534 w 6669425"/>
              <a:gd name="connsiteY5" fmla="*/ 4228789 h 4233863"/>
              <a:gd name="connsiteX6" fmla="*/ 3517423 w 6669425"/>
              <a:gd name="connsiteY6" fmla="*/ 4233863 h 4233863"/>
              <a:gd name="connsiteX7" fmla="*/ 2938447 w 6669425"/>
              <a:gd name="connsiteY7" fmla="*/ 4233863 h 4233863"/>
              <a:gd name="connsiteX8" fmla="*/ 2852006 w 6669425"/>
              <a:gd name="connsiteY8" fmla="*/ 4231341 h 4233863"/>
              <a:gd name="connsiteX9" fmla="*/ 303195 w 6669425"/>
              <a:gd name="connsiteY9" fmla="*/ 3622918 h 4233863"/>
              <a:gd name="connsiteX10" fmla="*/ 0 w 6669425"/>
              <a:gd name="connsiteY10" fmla="*/ 3452941 h 42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9425" h="4233863">
                <a:moveTo>
                  <a:pt x="0" y="0"/>
                </a:moveTo>
                <a:lnTo>
                  <a:pt x="5065170" y="0"/>
                </a:lnTo>
                <a:lnTo>
                  <a:pt x="6669425" y="3552012"/>
                </a:lnTo>
                <a:lnTo>
                  <a:pt x="6626303" y="3570959"/>
                </a:lnTo>
                <a:cubicBezTo>
                  <a:pt x="6064752" y="3802796"/>
                  <a:pt x="5447323" y="3984213"/>
                  <a:pt x="4790803" y="4100350"/>
                </a:cubicBezTo>
                <a:cubicBezTo>
                  <a:pt x="4408828" y="4167921"/>
                  <a:pt x="4031702" y="4210196"/>
                  <a:pt x="3663534" y="4228789"/>
                </a:cubicBezTo>
                <a:lnTo>
                  <a:pt x="3517423" y="4233863"/>
                </a:lnTo>
                <a:lnTo>
                  <a:pt x="2938447" y="4233863"/>
                </a:lnTo>
                <a:lnTo>
                  <a:pt x="2852006" y="4231341"/>
                </a:lnTo>
                <a:cubicBezTo>
                  <a:pt x="1882854" y="4187280"/>
                  <a:pt x="1004759" y="3973282"/>
                  <a:pt x="303195" y="3622918"/>
                </a:cubicBezTo>
                <a:lnTo>
                  <a:pt x="0" y="3452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9507091" y="6028612"/>
            <a:ext cx="16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gauche du logo </a:t>
            </a:r>
            <a:r>
              <a:rPr lang="fr-FR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Linkcity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image réservée à l’insertion d’un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partenaire.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/>
          <p:cNvGrpSpPr/>
          <p:nvPr userDrawn="1"/>
        </p:nvGrpSpPr>
        <p:grpSpPr>
          <a:xfrm rot="10800000">
            <a:off x="9363075" y="6070236"/>
            <a:ext cx="144016" cy="565118"/>
            <a:chOff x="-252536" y="-1"/>
            <a:chExt cx="144016" cy="565118"/>
          </a:xfrm>
        </p:grpSpPr>
        <p:cxnSp>
          <p:nvCxnSpPr>
            <p:cNvPr id="72" name="Connecteur droit 71"/>
            <p:cNvCxnSpPr/>
            <p:nvPr userDrawn="1"/>
          </p:nvCxnSpPr>
          <p:spPr>
            <a:xfrm rot="10800000" flipV="1">
              <a:off x="-252536" y="-1"/>
              <a:ext cx="0" cy="565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 userDrawn="1"/>
          </p:nvCxnSpPr>
          <p:spPr>
            <a:xfrm flipH="1">
              <a:off x="-252536" y="236521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 : forme 22"/>
          <p:cNvSpPr>
            <a:spLocks noChangeAspect="1"/>
          </p:cNvSpPr>
          <p:nvPr userDrawn="1"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rgbClr val="00ACB1"/>
          </a:solidFill>
          <a:ln w="0">
            <a:solidFill>
              <a:srgbClr val="00ACB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81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6375" y="195580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476373" y="2984499"/>
            <a:ext cx="6291587" cy="2106000"/>
          </a:xfrm>
        </p:spPr>
        <p:txBody>
          <a:bodyPr/>
          <a:lstStyle>
            <a:lvl1pPr marL="166688" indent="-166688">
              <a:lnSpc>
                <a:spcPts val="2700"/>
              </a:lnSpc>
              <a:spcBef>
                <a:spcPts val="0"/>
              </a:spcBef>
              <a:buFont typeface="Arial" charset="0"/>
              <a:buChar char="•"/>
              <a:tabLst>
                <a:tab pos="6120000" algn="r"/>
                <a:tab pos="8460000" algn="r"/>
              </a:tabLst>
              <a:defRPr sz="1800" b="1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520536" y="2895599"/>
            <a:ext cx="264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tabulation à droite pour aligner les numéros de page.</a:t>
            </a:r>
          </a:p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Ceux-ci ne sont pas gérés </a:t>
            </a:r>
            <a:r>
              <a:rPr lang="fr-FR" sz="9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devront être modifiés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Regular sur la slide.</a:t>
            </a:r>
          </a:p>
          <a:p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pointillés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devront aussi être positionnés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manuellement.</a:t>
            </a: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9368053" y="2938991"/>
            <a:ext cx="144016" cy="1090084"/>
            <a:chOff x="-252536" y="847019"/>
            <a:chExt cx="144016" cy="1090084"/>
          </a:xfrm>
        </p:grpSpPr>
        <p:cxnSp>
          <p:nvCxnSpPr>
            <p:cNvPr id="25" name="Connecteur droit 24"/>
            <p:cNvCxnSpPr/>
            <p:nvPr userDrawn="1"/>
          </p:nvCxnSpPr>
          <p:spPr>
            <a:xfrm flipH="1">
              <a:off x="-252536" y="847019"/>
              <a:ext cx="0" cy="10900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 userDrawn="1"/>
          </p:nvCxnSpPr>
          <p:spPr>
            <a:xfrm flipH="1">
              <a:off x="-252536" y="124726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155600" y="1555052"/>
            <a:ext cx="510846" cy="0"/>
          </a:xfrm>
          <a:prstGeom prst="line">
            <a:avLst/>
          </a:prstGeom>
          <a:ln w="152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42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938" y="448781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lnSpc>
                <a:spcPts val="3600"/>
              </a:lnSpc>
              <a:buFontTx/>
              <a:buNone/>
              <a:defRPr sz="3200" b="0" cap="all" baseline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00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28" name="Espace réservé pour une image  27"/>
          <p:cNvSpPr>
            <a:spLocks noGrp="1"/>
          </p:cNvSpPr>
          <p:nvPr>
            <p:ph type="pic" sz="quarter" idx="13"/>
          </p:nvPr>
        </p:nvSpPr>
        <p:spPr>
          <a:xfrm>
            <a:off x="390525" y="-7610"/>
            <a:ext cx="4598553" cy="2914650"/>
          </a:xfrm>
          <a:custGeom>
            <a:avLst/>
            <a:gdLst>
              <a:gd name="connsiteX0" fmla="*/ 0 w 4598553"/>
              <a:gd name="connsiteY0" fmla="*/ 0 h 2914650"/>
              <a:gd name="connsiteX1" fmla="*/ 3518479 w 4598553"/>
              <a:gd name="connsiteY1" fmla="*/ 0 h 2914650"/>
              <a:gd name="connsiteX2" fmla="*/ 4598553 w 4598553"/>
              <a:gd name="connsiteY2" fmla="*/ 2914650 h 2914650"/>
              <a:gd name="connsiteX3" fmla="*/ 0 w 4598553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553" h="2914650">
                <a:moveTo>
                  <a:pt x="0" y="0"/>
                </a:moveTo>
                <a:lnTo>
                  <a:pt x="3518479" y="0"/>
                </a:lnTo>
                <a:lnTo>
                  <a:pt x="4598553" y="2914650"/>
                </a:lnTo>
                <a:lnTo>
                  <a:pt x="0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3909001" y="-7610"/>
            <a:ext cx="4839712" cy="2914650"/>
          </a:xfrm>
          <a:custGeom>
            <a:avLst/>
            <a:gdLst>
              <a:gd name="connsiteX0" fmla="*/ 0 w 4839712"/>
              <a:gd name="connsiteY0" fmla="*/ 0 h 2914650"/>
              <a:gd name="connsiteX1" fmla="*/ 4839712 w 4839712"/>
              <a:gd name="connsiteY1" fmla="*/ 0 h 2914650"/>
              <a:gd name="connsiteX2" fmla="*/ 4839712 w 4839712"/>
              <a:gd name="connsiteY2" fmla="*/ 2914650 h 2914650"/>
              <a:gd name="connsiteX3" fmla="*/ 1080074 w 4839712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712" h="2914650">
                <a:moveTo>
                  <a:pt x="0" y="0"/>
                </a:moveTo>
                <a:lnTo>
                  <a:pt x="4839712" y="0"/>
                </a:lnTo>
                <a:lnTo>
                  <a:pt x="4839712" y="2914650"/>
                </a:lnTo>
                <a:lnTo>
                  <a:pt x="1080074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-3324497" y="0"/>
            <a:ext cx="3168352" cy="2590453"/>
            <a:chOff x="-3252489" y="-1136866"/>
            <a:chExt cx="3168352" cy="2590453"/>
          </a:xfrm>
        </p:grpSpPr>
        <p:sp>
          <p:nvSpPr>
            <p:cNvPr id="20" name="ZoneTexte 19"/>
            <p:cNvSpPr txBox="1"/>
            <p:nvPr userDrawn="1"/>
          </p:nvSpPr>
          <p:spPr>
            <a:xfrm>
              <a:off x="-3252489" y="-1136866"/>
              <a:ext cx="2952328" cy="2590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221970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 userDrawn="1"/>
          </p:nvGrpSpPr>
          <p:grpSpPr>
            <a:xfrm rot="10800000" flipH="1">
              <a:off x="-228153" y="-1064858"/>
              <a:ext cx="144016" cy="2510110"/>
              <a:chOff x="-252536" y="-182726"/>
              <a:chExt cx="144016" cy="2510110"/>
            </a:xfrm>
          </p:grpSpPr>
          <p:cxnSp>
            <p:nvCxnSpPr>
              <p:cNvPr id="23" name="Connecteur droit 22"/>
              <p:cNvCxnSpPr/>
              <p:nvPr userDrawn="1"/>
            </p:nvCxnSpPr>
            <p:spPr>
              <a:xfrm rot="10800000" flipH="1" flipV="1">
                <a:off x="-252536" y="-182726"/>
                <a:ext cx="0" cy="25101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64098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989276"/>
            <a:ext cx="6959600" cy="410369"/>
          </a:xfrm>
        </p:spPr>
        <p:txBody>
          <a:bodyPr anchor="b">
            <a:noAutofit/>
          </a:bodyPr>
          <a:lstStyle>
            <a:lvl1pPr algn="l">
              <a:defRPr sz="2800" b="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2997200"/>
            <a:ext cx="6321359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282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00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4394799"/>
            <a:ext cx="6603745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00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403958" y="736848"/>
            <a:ext cx="4891087" cy="319697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3305410"/>
            <a:ext cx="2181224" cy="66392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467" y="895652"/>
            <a:ext cx="2984807" cy="2273299"/>
          </a:xfrm>
          <a:prstGeom prst="roundRect">
            <a:avLst>
              <a:gd name="adj" fmla="val 5566"/>
            </a:avLst>
          </a:prstGeom>
          <a:solidFill>
            <a:schemeClr val="accent2"/>
          </a:solidFill>
        </p:spPr>
        <p:txBody>
          <a:bodyPr lIns="180000" tIns="648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  <a:p>
            <a:pPr lvl="1"/>
            <a:r>
              <a:rPr lang="fr-FR" dirty="0"/>
              <a:t>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corendulo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nonsendem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300161" y="72008"/>
            <a:ext cx="0" cy="25949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rot="10800000">
            <a:off x="-300161" y="16921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 userDrawn="1"/>
        </p:nvSpPr>
        <p:spPr>
          <a:xfrm>
            <a:off x="-3324497" y="0"/>
            <a:ext cx="2952328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remplacer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Supprimez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l’image déjà présente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l’icône « Insérer votre image »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Choisissez votre nouvelle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image en arrière-plan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recadrer une 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votre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dans l’onglet « Format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Rogner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l’aide des poignées, ajustez votre image comme vous le souhaitez.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Déplacez l’image en la sélectionnant </a:t>
            </a:r>
            <a:b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centrer dans le bloc.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fr-FR" sz="900" u="sng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que l’image ne soit pas déformée, appuyez sur la touche Shift (majuscule) pendant que vous redimensionnez l’image.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989" y="1057771"/>
            <a:ext cx="2984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32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87" y="934068"/>
            <a:ext cx="7028369" cy="49359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09" y="1745348"/>
            <a:ext cx="4384814" cy="1880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0" name="Forme libre : forme 9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94470" y="3979717"/>
            <a:ext cx="4384753" cy="1877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607034" y="1074198"/>
            <a:ext cx="3155965" cy="4550452"/>
          </a:xfrm>
          <a:prstGeom prst="roundRect">
            <a:avLst>
              <a:gd name="adj" fmla="val 10246"/>
            </a:avLst>
          </a:prstGeom>
          <a:solidFill>
            <a:schemeClr val="accent2"/>
          </a:solidFill>
        </p:spPr>
        <p:txBody>
          <a:bodyPr lIns="180000" tIns="216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2"/>
            <a:r>
              <a:rPr lang="fr-FR" dirty="0"/>
              <a:t>Enem </a:t>
            </a:r>
            <a:r>
              <a:rPr lang="fr-FR" dirty="0" err="1"/>
              <a:t>harcimetur</a:t>
            </a:r>
            <a:r>
              <a:rPr lang="fr-FR" dirty="0"/>
              <a:t> </a:t>
            </a:r>
            <a:r>
              <a:rPr lang="fr-FR" dirty="0" err="1"/>
              <a:t>repudio</a:t>
            </a:r>
            <a:r>
              <a:rPr lang="fr-FR" dirty="0"/>
              <a:t> et </a:t>
            </a:r>
            <a:r>
              <a:rPr lang="fr-FR" dirty="0" err="1"/>
              <a:t>autoremeo</a:t>
            </a:r>
            <a:r>
              <a:rPr lang="fr-FR" dirty="0"/>
              <a:t> </a:t>
            </a:r>
            <a:r>
              <a:rPr lang="fr-FR" dirty="0" err="1"/>
              <a:t>optatemos</a:t>
            </a:r>
            <a:r>
              <a:rPr lang="fr-FR" dirty="0"/>
              <a:t> </a:t>
            </a:r>
            <a:r>
              <a:rPr lang="fr-FR" dirty="0" err="1"/>
              <a:t>derio</a:t>
            </a:r>
            <a:endParaRPr lang="fr-FR" dirty="0"/>
          </a:p>
          <a:p>
            <a:pPr lvl="3"/>
            <a:r>
              <a:rPr lang="fr-FR" dirty="0" err="1"/>
              <a:t>Comnient</a:t>
            </a:r>
            <a:r>
              <a:rPr lang="fr-FR" dirty="0"/>
              <a:t> </a:t>
            </a:r>
            <a:r>
              <a:rPr lang="fr-FR" dirty="0" err="1"/>
              <a:t>expl</a:t>
            </a:r>
            <a:r>
              <a:rPr lang="fr-FR" dirty="0"/>
              <a:t> </a:t>
            </a:r>
            <a:r>
              <a:rPr lang="fr-FR" dirty="0" err="1"/>
              <a:t>plfdo</a:t>
            </a:r>
            <a:r>
              <a:rPr lang="fr-FR" dirty="0"/>
              <a:t> </a:t>
            </a:r>
            <a:r>
              <a:rPr lang="fr-FR" dirty="0" err="1"/>
              <a:t>raute</a:t>
            </a:r>
            <a:r>
              <a:rPr lang="fr-FR" dirty="0"/>
              <a:t> </a:t>
            </a:r>
            <a:r>
              <a:rPr lang="fr-FR" dirty="0" err="1"/>
              <a:t>rehenim</a:t>
            </a:r>
            <a:r>
              <a:rPr lang="fr-FR" dirty="0"/>
              <a:t> </a:t>
            </a:r>
            <a:r>
              <a:rPr lang="fr-FR" dirty="0" err="1"/>
              <a:t>peritibus</a:t>
            </a:r>
            <a:r>
              <a:rPr lang="fr-FR" dirty="0"/>
              <a:t>. 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corenducia</a:t>
            </a:r>
            <a:r>
              <a:rPr lang="fr-FR" dirty="0"/>
              <a:t> </a:t>
            </a:r>
            <a:r>
              <a:rPr lang="fr-FR" dirty="0" err="1"/>
              <a:t>ellatisdent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que </a:t>
            </a:r>
            <a:r>
              <a:rPr lang="fr-FR" dirty="0" err="1"/>
              <a:t>plastia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que volo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consequo</a:t>
            </a:r>
            <a:r>
              <a:rPr lang="fr-FR" dirty="0"/>
              <a:t> </a:t>
            </a:r>
            <a:r>
              <a:rPr lang="fr-FR" dirty="0" err="1"/>
              <a:t>ererchicium</a:t>
            </a:r>
            <a:r>
              <a:rPr lang="fr-FR" dirty="0"/>
              <a:t>, </a:t>
            </a:r>
            <a:r>
              <a:rPr lang="fr-FR" dirty="0" err="1"/>
              <a:t>sim</a:t>
            </a:r>
            <a:r>
              <a:rPr lang="fr-FR" dirty="0"/>
              <a:t> et </a:t>
            </a:r>
            <a:r>
              <a:rPr lang="fr-FR" dirty="0" err="1"/>
              <a:t>omnihicatur</a:t>
            </a:r>
            <a:r>
              <a:rPr lang="fr-FR" dirty="0"/>
              <a:t> as que </a:t>
            </a:r>
            <a:r>
              <a:rPr lang="fr-FR" dirty="0" err="1"/>
              <a:t>demquam</a:t>
            </a:r>
            <a:r>
              <a:rPr lang="fr-FR" dirty="0"/>
              <a:t> </a:t>
            </a:r>
            <a:r>
              <a:rPr lang="fr-FR" dirty="0" err="1"/>
              <a:t>fugeuque</a:t>
            </a:r>
            <a:r>
              <a:rPr lang="fr-FR" dirty="0"/>
              <a:t> </a:t>
            </a:r>
            <a:r>
              <a:rPr lang="fr-FR" dirty="0" err="1"/>
              <a:t>plastolo</a:t>
            </a:r>
            <a:r>
              <a:rPr lang="fr-FR" dirty="0"/>
              <a:t>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068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536" y="3856353"/>
            <a:ext cx="3492500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4861" y="3856353"/>
            <a:ext cx="3510888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Forme libre : forme 11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6536" y="2311400"/>
            <a:ext cx="3492500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44861" y="2311400"/>
            <a:ext cx="3510887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2 350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1085850" y="1599243"/>
            <a:ext cx="910655" cy="646331"/>
            <a:chOff x="-1200150" y="1599243"/>
            <a:chExt cx="910655" cy="646331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1200150" y="1599243"/>
              <a:ext cx="766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Pictos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modifiables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couleur 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contour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433511" y="1651000"/>
              <a:ext cx="144016" cy="513360"/>
              <a:chOff x="-252536" y="616873"/>
              <a:chExt cx="144016" cy="51336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>
                <a:off x="-252536" y="616873"/>
                <a:ext cx="0" cy="5133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870613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4026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11189" y="1034181"/>
            <a:ext cx="7912099" cy="421252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5328134"/>
            <a:ext cx="7912100" cy="22928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022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/>
          <p:cNvSpPr/>
          <p:nvPr userDrawn="1"/>
        </p:nvSpPr>
        <p:spPr>
          <a:xfrm>
            <a:off x="390525" y="-1"/>
            <a:ext cx="8386762" cy="1778000"/>
          </a:xfrm>
          <a:custGeom>
            <a:avLst/>
            <a:gdLst>
              <a:gd name="connsiteX0" fmla="*/ 0 w 8386762"/>
              <a:gd name="connsiteY0" fmla="*/ 0 h 1778000"/>
              <a:gd name="connsiteX1" fmla="*/ 8373600 w 8386762"/>
              <a:gd name="connsiteY1" fmla="*/ 0 h 1778000"/>
              <a:gd name="connsiteX2" fmla="*/ 8373600 w 8386762"/>
              <a:gd name="connsiteY2" fmla="*/ 1218225 h 1778000"/>
              <a:gd name="connsiteX3" fmla="*/ 8386762 w 8386762"/>
              <a:gd name="connsiteY3" fmla="*/ 1218225 h 1778000"/>
              <a:gd name="connsiteX4" fmla="*/ 8386762 w 8386762"/>
              <a:gd name="connsiteY4" fmla="*/ 1603031 h 1778000"/>
              <a:gd name="connsiteX5" fmla="*/ 8211793 w 8386762"/>
              <a:gd name="connsiteY5" fmla="*/ 1778000 h 1778000"/>
              <a:gd name="connsiteX6" fmla="*/ 189256 w 8386762"/>
              <a:gd name="connsiteY6" fmla="*/ 1778000 h 1778000"/>
              <a:gd name="connsiteX7" fmla="*/ 14287 w 8386762"/>
              <a:gd name="connsiteY7" fmla="*/ 1603031 h 1778000"/>
              <a:gd name="connsiteX8" fmla="*/ 14287 w 8386762"/>
              <a:gd name="connsiteY8" fmla="*/ 1498112 h 1778000"/>
              <a:gd name="connsiteX9" fmla="*/ 0 w 8386762"/>
              <a:gd name="connsiteY9" fmla="*/ 1498112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6762" h="1778000">
                <a:moveTo>
                  <a:pt x="0" y="0"/>
                </a:moveTo>
                <a:lnTo>
                  <a:pt x="8373600" y="0"/>
                </a:lnTo>
                <a:lnTo>
                  <a:pt x="8373600" y="1218225"/>
                </a:lnTo>
                <a:lnTo>
                  <a:pt x="8386762" y="1218225"/>
                </a:lnTo>
                <a:lnTo>
                  <a:pt x="8386762" y="1603031"/>
                </a:lnTo>
                <a:cubicBezTo>
                  <a:pt x="8386762" y="1699664"/>
                  <a:pt x="8308426" y="1778000"/>
                  <a:pt x="8211793" y="1778000"/>
                </a:cubicBezTo>
                <a:lnTo>
                  <a:pt x="189256" y="1778000"/>
                </a:lnTo>
                <a:cubicBezTo>
                  <a:pt x="92623" y="1778000"/>
                  <a:pt x="14287" y="1699664"/>
                  <a:pt x="14287" y="1603031"/>
                </a:cubicBezTo>
                <a:lnTo>
                  <a:pt x="14287" y="1498112"/>
                </a:lnTo>
                <a:lnTo>
                  <a:pt x="0" y="1498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82" y="2782093"/>
            <a:ext cx="1408717" cy="47705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7501"/>
            <a:ext cx="9144000" cy="1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4581" y="3530600"/>
            <a:ext cx="5533043" cy="13843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1pPr>
            <a:lvl2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2pPr>
            <a:lvl3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3pPr>
            <a:lvl4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4pPr>
            <a:lvl5pPr>
              <a:lnSpc>
                <a:spcPts val="2100"/>
              </a:lnSpc>
              <a:buFontTx/>
              <a:buNone/>
              <a:defRPr sz="2100">
                <a:solidFill>
                  <a:schemeClr val="tx1"/>
                </a:solidFill>
              </a:defRPr>
            </a:lvl5pPr>
            <a:lvl6pPr>
              <a:lnSpc>
                <a:spcPts val="2100"/>
              </a:lnSpc>
              <a:spcBef>
                <a:spcPts val="500"/>
              </a:spcBef>
              <a:defRPr sz="2100"/>
            </a:lvl6pPr>
            <a:lvl7pPr>
              <a:defRPr sz="2100"/>
            </a:lvl7pPr>
            <a:lvl8pPr>
              <a:defRPr sz="2100"/>
            </a:lvl8pPr>
            <a:lvl9pPr>
              <a:buFontTx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Contact :</a:t>
            </a:r>
          </a:p>
          <a:p>
            <a:pPr lvl="8"/>
            <a:r>
              <a:rPr lang="fr-FR" dirty="0" err="1"/>
              <a:t>Xolofds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70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4394799"/>
            <a:ext cx="6603745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403958" y="736848"/>
            <a:ext cx="4891087" cy="319697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3305410"/>
            <a:ext cx="2181224" cy="66392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467" y="895652"/>
            <a:ext cx="2984807" cy="2273299"/>
          </a:xfrm>
          <a:prstGeom prst="roundRect">
            <a:avLst>
              <a:gd name="adj" fmla="val 5566"/>
            </a:avLst>
          </a:prstGeom>
          <a:solidFill>
            <a:schemeClr val="accent2"/>
          </a:solidFill>
        </p:spPr>
        <p:txBody>
          <a:bodyPr lIns="180000" tIns="648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  <a:p>
            <a:pPr lvl="1"/>
            <a:r>
              <a:rPr lang="fr-FR" dirty="0"/>
              <a:t>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corendulo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nonsendem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300161" y="72008"/>
            <a:ext cx="0" cy="25949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rot="10800000">
            <a:off x="-300161" y="16921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 userDrawn="1"/>
        </p:nvSpPr>
        <p:spPr>
          <a:xfrm>
            <a:off x="-3324497" y="0"/>
            <a:ext cx="2952328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remplacer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Supprimez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l’image déjà présente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l’icône « Insérer votre image »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Choisissez votre nouvelle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image en arrière-plan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recadrer une 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votre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dans l’onglet « Format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Rogner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l’aide des poignées, ajustez votre image comme vous le souhaitez.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Déplacez l’image en la sélectionnant </a:t>
            </a:r>
            <a:b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centrer dans le bloc.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fr-FR" sz="900" u="sng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que l’image ne soit pas déformée, appuyez sur la touche Shift (majuscule) pendant que vous redimensionnez l’image.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989" y="1057771"/>
            <a:ext cx="2984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12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876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30" y="6187287"/>
            <a:ext cx="1305533" cy="44211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5112367"/>
            <a:ext cx="5740400" cy="272639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919163" y="4658532"/>
            <a:ext cx="7886700" cy="410369"/>
          </a:xfrm>
        </p:spPr>
        <p:txBody>
          <a:bodyPr/>
          <a:lstStyle>
            <a:lvl1pPr marL="0" indent="0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-3252489" y="5505120"/>
            <a:ext cx="2952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la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et le Pied de page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« Insertion » &gt; « En-tête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/Pied de page ».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et le pied de page dans leur champ respectif.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vous souhaitez cette modification uniquement sur la diapositive active ou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 partout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elle doit se faire sur l’ensemble de la présentation.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-300161" y="5505120"/>
            <a:ext cx="144016" cy="1130233"/>
            <a:chOff x="-252536" y="0"/>
            <a:chExt cx="144016" cy="1130233"/>
          </a:xfrm>
        </p:grpSpPr>
        <p:cxnSp>
          <p:nvCxnSpPr>
            <p:cNvPr id="43" name="Connecteur droit 42"/>
            <p:cNvCxnSpPr/>
            <p:nvPr userDrawn="1"/>
          </p:nvCxnSpPr>
          <p:spPr>
            <a:xfrm>
              <a:off x="-252536" y="0"/>
              <a:ext cx="0" cy="11302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 userDrawn="1"/>
          </p:nvCxnSpPr>
          <p:spPr>
            <a:xfrm flipH="1">
              <a:off x="-252536" y="991263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276975" y="6043262"/>
            <a:ext cx="923194" cy="631681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324497" y="0"/>
            <a:ext cx="3168352" cy="2754600"/>
            <a:chOff x="-3252489" y="-1136866"/>
            <a:chExt cx="3168352" cy="2754600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-3252489" y="-1136866"/>
              <a:ext cx="2952328" cy="275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Repasser le « Y » orange au premier plan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38403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 userDrawn="1"/>
          </p:nvGrpSpPr>
          <p:grpSpPr>
            <a:xfrm rot="10800000" flipH="1">
              <a:off x="-228153" y="-1064858"/>
              <a:ext cx="144016" cy="2594992"/>
              <a:chOff x="-252536" y="-267608"/>
              <a:chExt cx="144016" cy="2594992"/>
            </a:xfrm>
          </p:grpSpPr>
          <p:cxnSp>
            <p:nvCxnSpPr>
              <p:cNvPr id="19" name="Connecteur droit 18"/>
              <p:cNvCxnSpPr/>
              <p:nvPr userDrawn="1"/>
            </p:nvCxnSpPr>
            <p:spPr>
              <a:xfrm rot="10800000" flipH="1" flipV="1">
                <a:off x="-252536" y="-267608"/>
                <a:ext cx="0" cy="2594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8" name="Espace réservé pour une image  67"/>
          <p:cNvSpPr>
            <a:spLocks noGrp="1"/>
          </p:cNvSpPr>
          <p:nvPr>
            <p:ph type="pic" sz="quarter" idx="21"/>
          </p:nvPr>
        </p:nvSpPr>
        <p:spPr>
          <a:xfrm>
            <a:off x="5065172" y="0"/>
            <a:ext cx="4078829" cy="3552012"/>
          </a:xfrm>
          <a:custGeom>
            <a:avLst/>
            <a:gdLst>
              <a:gd name="connsiteX0" fmla="*/ 0 w 4078829"/>
              <a:gd name="connsiteY0" fmla="*/ 0 h 3552012"/>
              <a:gd name="connsiteX1" fmla="*/ 4078829 w 4078829"/>
              <a:gd name="connsiteY1" fmla="*/ 0 h 3552012"/>
              <a:gd name="connsiteX2" fmla="*/ 4078829 w 4078829"/>
              <a:gd name="connsiteY2" fmla="*/ 1753651 h 3552012"/>
              <a:gd name="connsiteX3" fmla="*/ 3952452 w 4078829"/>
              <a:gd name="connsiteY3" fmla="*/ 1915594 h 3552012"/>
              <a:gd name="connsiteX4" fmla="*/ 1891222 w 4078829"/>
              <a:gd name="connsiteY4" fmla="*/ 3425925 h 3552012"/>
              <a:gd name="connsiteX5" fmla="*/ 1604254 w 4078829"/>
              <a:gd name="connsiteY5" fmla="*/ 3552012 h 35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29" h="3552012">
                <a:moveTo>
                  <a:pt x="0" y="0"/>
                </a:moveTo>
                <a:lnTo>
                  <a:pt x="4078829" y="0"/>
                </a:lnTo>
                <a:lnTo>
                  <a:pt x="4078829" y="1753651"/>
                </a:lnTo>
                <a:lnTo>
                  <a:pt x="3952452" y="1915594"/>
                </a:lnTo>
                <a:cubicBezTo>
                  <a:pt x="3462866" y="2499937"/>
                  <a:pt x="2752867" y="3023666"/>
                  <a:pt x="1891222" y="3425925"/>
                </a:cubicBezTo>
                <a:lnTo>
                  <a:pt x="1604254" y="355201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6669425" cy="4233863"/>
          </a:xfrm>
          <a:custGeom>
            <a:avLst/>
            <a:gdLst>
              <a:gd name="connsiteX0" fmla="*/ 0 w 6669425"/>
              <a:gd name="connsiteY0" fmla="*/ 0 h 4233863"/>
              <a:gd name="connsiteX1" fmla="*/ 5065170 w 6669425"/>
              <a:gd name="connsiteY1" fmla="*/ 0 h 4233863"/>
              <a:gd name="connsiteX2" fmla="*/ 6669425 w 6669425"/>
              <a:gd name="connsiteY2" fmla="*/ 3552012 h 4233863"/>
              <a:gd name="connsiteX3" fmla="*/ 6626303 w 6669425"/>
              <a:gd name="connsiteY3" fmla="*/ 3570959 h 4233863"/>
              <a:gd name="connsiteX4" fmla="*/ 4790803 w 6669425"/>
              <a:gd name="connsiteY4" fmla="*/ 4100350 h 4233863"/>
              <a:gd name="connsiteX5" fmla="*/ 3663534 w 6669425"/>
              <a:gd name="connsiteY5" fmla="*/ 4228789 h 4233863"/>
              <a:gd name="connsiteX6" fmla="*/ 3517423 w 6669425"/>
              <a:gd name="connsiteY6" fmla="*/ 4233863 h 4233863"/>
              <a:gd name="connsiteX7" fmla="*/ 2938447 w 6669425"/>
              <a:gd name="connsiteY7" fmla="*/ 4233863 h 4233863"/>
              <a:gd name="connsiteX8" fmla="*/ 2852006 w 6669425"/>
              <a:gd name="connsiteY8" fmla="*/ 4231341 h 4233863"/>
              <a:gd name="connsiteX9" fmla="*/ 303195 w 6669425"/>
              <a:gd name="connsiteY9" fmla="*/ 3622918 h 4233863"/>
              <a:gd name="connsiteX10" fmla="*/ 0 w 6669425"/>
              <a:gd name="connsiteY10" fmla="*/ 3452941 h 42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9425" h="4233863">
                <a:moveTo>
                  <a:pt x="0" y="0"/>
                </a:moveTo>
                <a:lnTo>
                  <a:pt x="5065170" y="0"/>
                </a:lnTo>
                <a:lnTo>
                  <a:pt x="6669425" y="3552012"/>
                </a:lnTo>
                <a:lnTo>
                  <a:pt x="6626303" y="3570959"/>
                </a:lnTo>
                <a:cubicBezTo>
                  <a:pt x="6064752" y="3802796"/>
                  <a:pt x="5447323" y="3984213"/>
                  <a:pt x="4790803" y="4100350"/>
                </a:cubicBezTo>
                <a:cubicBezTo>
                  <a:pt x="4408828" y="4167921"/>
                  <a:pt x="4031702" y="4210196"/>
                  <a:pt x="3663534" y="4228789"/>
                </a:cubicBezTo>
                <a:lnTo>
                  <a:pt x="3517423" y="4233863"/>
                </a:lnTo>
                <a:lnTo>
                  <a:pt x="2938447" y="4233863"/>
                </a:lnTo>
                <a:lnTo>
                  <a:pt x="2852006" y="4231341"/>
                </a:lnTo>
                <a:cubicBezTo>
                  <a:pt x="1882854" y="4187280"/>
                  <a:pt x="1004759" y="3973282"/>
                  <a:pt x="303195" y="3622918"/>
                </a:cubicBezTo>
                <a:lnTo>
                  <a:pt x="0" y="3452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9507091" y="6028612"/>
            <a:ext cx="16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gauche du logo </a:t>
            </a:r>
            <a:r>
              <a:rPr lang="fr-FR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Linkcity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image réservée à l’insertion d’un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partenaire.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/>
          <p:cNvGrpSpPr/>
          <p:nvPr userDrawn="1"/>
        </p:nvGrpSpPr>
        <p:grpSpPr>
          <a:xfrm rot="10800000">
            <a:off x="9363075" y="6070236"/>
            <a:ext cx="144016" cy="565118"/>
            <a:chOff x="-252536" y="-1"/>
            <a:chExt cx="144016" cy="565118"/>
          </a:xfrm>
        </p:grpSpPr>
        <p:cxnSp>
          <p:nvCxnSpPr>
            <p:cNvPr id="72" name="Connecteur droit 71"/>
            <p:cNvCxnSpPr/>
            <p:nvPr userDrawn="1"/>
          </p:nvCxnSpPr>
          <p:spPr>
            <a:xfrm rot="10800000" flipV="1">
              <a:off x="-252536" y="-1"/>
              <a:ext cx="0" cy="565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 userDrawn="1"/>
          </p:nvCxnSpPr>
          <p:spPr>
            <a:xfrm flipH="1">
              <a:off x="-252536" y="236521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 : forme 22"/>
          <p:cNvSpPr>
            <a:spLocks noChangeAspect="1"/>
          </p:cNvSpPr>
          <p:nvPr userDrawn="1"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rgbClr val="00A885"/>
          </a:solidFill>
          <a:ln w="0">
            <a:solidFill>
              <a:srgbClr val="00A88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22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6375" y="195580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476373" y="2984499"/>
            <a:ext cx="6291587" cy="2106000"/>
          </a:xfrm>
        </p:spPr>
        <p:txBody>
          <a:bodyPr/>
          <a:lstStyle>
            <a:lvl1pPr marL="166688" indent="-166688">
              <a:lnSpc>
                <a:spcPts val="2700"/>
              </a:lnSpc>
              <a:spcBef>
                <a:spcPts val="0"/>
              </a:spcBef>
              <a:buFont typeface="Arial" charset="0"/>
              <a:buChar char="•"/>
              <a:tabLst>
                <a:tab pos="6120000" algn="r"/>
                <a:tab pos="8460000" algn="r"/>
              </a:tabLst>
              <a:defRPr sz="1800" b="1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520536" y="2895599"/>
            <a:ext cx="264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tabulation à droite pour aligner les numéros de page.</a:t>
            </a:r>
          </a:p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Ceux-ci ne sont pas gérés </a:t>
            </a:r>
            <a:r>
              <a:rPr lang="fr-FR" sz="9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devront être modifiés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Regular sur la slide.</a:t>
            </a:r>
          </a:p>
          <a:p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pointillés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devront aussi être positionnés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manuellement.</a:t>
            </a: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9368053" y="2938991"/>
            <a:ext cx="144016" cy="1090084"/>
            <a:chOff x="-252536" y="847019"/>
            <a:chExt cx="144016" cy="1090084"/>
          </a:xfrm>
        </p:grpSpPr>
        <p:cxnSp>
          <p:nvCxnSpPr>
            <p:cNvPr id="25" name="Connecteur droit 24"/>
            <p:cNvCxnSpPr/>
            <p:nvPr userDrawn="1"/>
          </p:nvCxnSpPr>
          <p:spPr>
            <a:xfrm flipH="1">
              <a:off x="-252536" y="847019"/>
              <a:ext cx="0" cy="10900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 userDrawn="1"/>
          </p:nvCxnSpPr>
          <p:spPr>
            <a:xfrm flipH="1">
              <a:off x="-252536" y="124726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155600" y="1555052"/>
            <a:ext cx="510846" cy="0"/>
          </a:xfrm>
          <a:prstGeom prst="line">
            <a:avLst/>
          </a:prstGeom>
          <a:ln w="152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65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938" y="448781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lnSpc>
                <a:spcPts val="3600"/>
              </a:lnSpc>
              <a:buFontTx/>
              <a:buNone/>
              <a:defRPr sz="3200" b="0" cap="all" baseline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28" name="Espace réservé pour une image  27"/>
          <p:cNvSpPr>
            <a:spLocks noGrp="1"/>
          </p:cNvSpPr>
          <p:nvPr>
            <p:ph type="pic" sz="quarter" idx="13"/>
          </p:nvPr>
        </p:nvSpPr>
        <p:spPr>
          <a:xfrm>
            <a:off x="390525" y="-7610"/>
            <a:ext cx="4598553" cy="2914650"/>
          </a:xfrm>
          <a:custGeom>
            <a:avLst/>
            <a:gdLst>
              <a:gd name="connsiteX0" fmla="*/ 0 w 4598553"/>
              <a:gd name="connsiteY0" fmla="*/ 0 h 2914650"/>
              <a:gd name="connsiteX1" fmla="*/ 3518479 w 4598553"/>
              <a:gd name="connsiteY1" fmla="*/ 0 h 2914650"/>
              <a:gd name="connsiteX2" fmla="*/ 4598553 w 4598553"/>
              <a:gd name="connsiteY2" fmla="*/ 2914650 h 2914650"/>
              <a:gd name="connsiteX3" fmla="*/ 0 w 4598553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553" h="2914650">
                <a:moveTo>
                  <a:pt x="0" y="0"/>
                </a:moveTo>
                <a:lnTo>
                  <a:pt x="3518479" y="0"/>
                </a:lnTo>
                <a:lnTo>
                  <a:pt x="4598553" y="2914650"/>
                </a:lnTo>
                <a:lnTo>
                  <a:pt x="0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3909001" y="-7610"/>
            <a:ext cx="4839712" cy="2914650"/>
          </a:xfrm>
          <a:custGeom>
            <a:avLst/>
            <a:gdLst>
              <a:gd name="connsiteX0" fmla="*/ 0 w 4839712"/>
              <a:gd name="connsiteY0" fmla="*/ 0 h 2914650"/>
              <a:gd name="connsiteX1" fmla="*/ 4839712 w 4839712"/>
              <a:gd name="connsiteY1" fmla="*/ 0 h 2914650"/>
              <a:gd name="connsiteX2" fmla="*/ 4839712 w 4839712"/>
              <a:gd name="connsiteY2" fmla="*/ 2914650 h 2914650"/>
              <a:gd name="connsiteX3" fmla="*/ 1080074 w 4839712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712" h="2914650">
                <a:moveTo>
                  <a:pt x="0" y="0"/>
                </a:moveTo>
                <a:lnTo>
                  <a:pt x="4839712" y="0"/>
                </a:lnTo>
                <a:lnTo>
                  <a:pt x="4839712" y="2914650"/>
                </a:lnTo>
                <a:lnTo>
                  <a:pt x="1080074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-3324497" y="0"/>
            <a:ext cx="3168352" cy="2590453"/>
            <a:chOff x="-3252489" y="-1136866"/>
            <a:chExt cx="3168352" cy="2590453"/>
          </a:xfrm>
        </p:grpSpPr>
        <p:sp>
          <p:nvSpPr>
            <p:cNvPr id="20" name="ZoneTexte 19"/>
            <p:cNvSpPr txBox="1"/>
            <p:nvPr userDrawn="1"/>
          </p:nvSpPr>
          <p:spPr>
            <a:xfrm>
              <a:off x="-3252489" y="-1136866"/>
              <a:ext cx="2952328" cy="2590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221970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 userDrawn="1"/>
          </p:nvGrpSpPr>
          <p:grpSpPr>
            <a:xfrm rot="10800000" flipH="1">
              <a:off x="-228153" y="-1064858"/>
              <a:ext cx="144016" cy="2510110"/>
              <a:chOff x="-252536" y="-182726"/>
              <a:chExt cx="144016" cy="2510110"/>
            </a:xfrm>
          </p:grpSpPr>
          <p:cxnSp>
            <p:nvCxnSpPr>
              <p:cNvPr id="23" name="Connecteur droit 22"/>
              <p:cNvCxnSpPr/>
              <p:nvPr userDrawn="1"/>
            </p:nvCxnSpPr>
            <p:spPr>
              <a:xfrm rot="10800000" flipH="1" flipV="1">
                <a:off x="-252536" y="-182726"/>
                <a:ext cx="0" cy="25101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76334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989276"/>
            <a:ext cx="6959600" cy="410369"/>
          </a:xfrm>
        </p:spPr>
        <p:txBody>
          <a:bodyPr anchor="b">
            <a:noAutofit/>
          </a:bodyPr>
          <a:lstStyle>
            <a:lvl1pPr algn="l">
              <a:defRPr sz="2800" b="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2997200"/>
            <a:ext cx="6321359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027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4394799"/>
            <a:ext cx="6603745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403958" y="736848"/>
            <a:ext cx="4891087" cy="319697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3305410"/>
            <a:ext cx="2181224" cy="66392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467" y="895652"/>
            <a:ext cx="2984807" cy="2273299"/>
          </a:xfrm>
          <a:prstGeom prst="roundRect">
            <a:avLst>
              <a:gd name="adj" fmla="val 5566"/>
            </a:avLst>
          </a:prstGeom>
          <a:solidFill>
            <a:schemeClr val="accent3"/>
          </a:solidFill>
        </p:spPr>
        <p:txBody>
          <a:bodyPr lIns="180000" tIns="648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  <a:p>
            <a:pPr lvl="1"/>
            <a:r>
              <a:rPr lang="fr-FR" dirty="0"/>
              <a:t>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corendulo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nonsendem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300161" y="72008"/>
            <a:ext cx="0" cy="25949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rot="10800000">
            <a:off x="-300161" y="16921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 userDrawn="1"/>
        </p:nvSpPr>
        <p:spPr>
          <a:xfrm>
            <a:off x="-3324497" y="0"/>
            <a:ext cx="2952328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remplacer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Supprimez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l’image déjà présente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l’icône « Insérer votre image »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Choisissez votre nouvelle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image en arrière-plan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recadrer une 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votre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dans l’onglet « Format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Rogner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l’aide des poignées, ajustez votre image comme vous le souhaitez.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Déplacez l’image en la sélectionnant </a:t>
            </a:r>
            <a:b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centrer dans le bloc.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fr-FR" sz="900" u="sng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que l’image ne soit pas déformée, appuyez sur la touche Shift (majuscule) pendant que vous redimensionnez l’image.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989" y="1057771"/>
            <a:ext cx="2984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63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87" y="934068"/>
            <a:ext cx="7028369" cy="49359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09" y="1745348"/>
            <a:ext cx="4384814" cy="1880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0" name="Forme libre : forme 9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94470" y="3979717"/>
            <a:ext cx="4384753" cy="1877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607034" y="1074198"/>
            <a:ext cx="3155965" cy="4550452"/>
          </a:xfrm>
          <a:prstGeom prst="roundRect">
            <a:avLst>
              <a:gd name="adj" fmla="val 10246"/>
            </a:avLst>
          </a:prstGeom>
          <a:solidFill>
            <a:schemeClr val="accent3"/>
          </a:solidFill>
        </p:spPr>
        <p:txBody>
          <a:bodyPr lIns="180000" tIns="216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2"/>
            <a:r>
              <a:rPr lang="fr-FR" dirty="0"/>
              <a:t>Enem </a:t>
            </a:r>
            <a:r>
              <a:rPr lang="fr-FR" dirty="0" err="1"/>
              <a:t>harcimetur</a:t>
            </a:r>
            <a:r>
              <a:rPr lang="fr-FR" dirty="0"/>
              <a:t> </a:t>
            </a:r>
            <a:r>
              <a:rPr lang="fr-FR" dirty="0" err="1"/>
              <a:t>repudio</a:t>
            </a:r>
            <a:r>
              <a:rPr lang="fr-FR" dirty="0"/>
              <a:t> et </a:t>
            </a:r>
            <a:r>
              <a:rPr lang="fr-FR" dirty="0" err="1"/>
              <a:t>autoremeo</a:t>
            </a:r>
            <a:r>
              <a:rPr lang="fr-FR" dirty="0"/>
              <a:t> </a:t>
            </a:r>
            <a:r>
              <a:rPr lang="fr-FR" dirty="0" err="1"/>
              <a:t>optatemos</a:t>
            </a:r>
            <a:r>
              <a:rPr lang="fr-FR" dirty="0"/>
              <a:t> </a:t>
            </a:r>
            <a:r>
              <a:rPr lang="fr-FR" dirty="0" err="1"/>
              <a:t>derio</a:t>
            </a:r>
            <a:endParaRPr lang="fr-FR" dirty="0"/>
          </a:p>
          <a:p>
            <a:pPr lvl="3"/>
            <a:r>
              <a:rPr lang="fr-FR" dirty="0" err="1"/>
              <a:t>Comnient</a:t>
            </a:r>
            <a:r>
              <a:rPr lang="fr-FR" dirty="0"/>
              <a:t> </a:t>
            </a:r>
            <a:r>
              <a:rPr lang="fr-FR" dirty="0" err="1"/>
              <a:t>expl</a:t>
            </a:r>
            <a:r>
              <a:rPr lang="fr-FR" dirty="0"/>
              <a:t> </a:t>
            </a:r>
            <a:r>
              <a:rPr lang="fr-FR" dirty="0" err="1"/>
              <a:t>plfdo</a:t>
            </a:r>
            <a:r>
              <a:rPr lang="fr-FR" dirty="0"/>
              <a:t> </a:t>
            </a:r>
            <a:r>
              <a:rPr lang="fr-FR" dirty="0" err="1"/>
              <a:t>raute</a:t>
            </a:r>
            <a:r>
              <a:rPr lang="fr-FR" dirty="0"/>
              <a:t> </a:t>
            </a:r>
            <a:r>
              <a:rPr lang="fr-FR" dirty="0" err="1"/>
              <a:t>rehenim</a:t>
            </a:r>
            <a:r>
              <a:rPr lang="fr-FR" dirty="0"/>
              <a:t> </a:t>
            </a:r>
            <a:r>
              <a:rPr lang="fr-FR" dirty="0" err="1"/>
              <a:t>peritibus</a:t>
            </a:r>
            <a:r>
              <a:rPr lang="fr-FR" dirty="0"/>
              <a:t>. 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corenducia</a:t>
            </a:r>
            <a:r>
              <a:rPr lang="fr-FR" dirty="0"/>
              <a:t> </a:t>
            </a:r>
            <a:r>
              <a:rPr lang="fr-FR" dirty="0" err="1"/>
              <a:t>ellatisdent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que </a:t>
            </a:r>
            <a:r>
              <a:rPr lang="fr-FR" dirty="0" err="1"/>
              <a:t>plastia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que volo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consequo</a:t>
            </a:r>
            <a:r>
              <a:rPr lang="fr-FR" dirty="0"/>
              <a:t> </a:t>
            </a:r>
            <a:r>
              <a:rPr lang="fr-FR" dirty="0" err="1"/>
              <a:t>ererchicium</a:t>
            </a:r>
            <a:r>
              <a:rPr lang="fr-FR" dirty="0"/>
              <a:t>, </a:t>
            </a:r>
            <a:r>
              <a:rPr lang="fr-FR" dirty="0" err="1"/>
              <a:t>sim</a:t>
            </a:r>
            <a:r>
              <a:rPr lang="fr-FR" dirty="0"/>
              <a:t> et </a:t>
            </a:r>
            <a:r>
              <a:rPr lang="fr-FR" dirty="0" err="1"/>
              <a:t>omnihicatur</a:t>
            </a:r>
            <a:r>
              <a:rPr lang="fr-FR" dirty="0"/>
              <a:t> as que </a:t>
            </a:r>
            <a:r>
              <a:rPr lang="fr-FR" dirty="0" err="1"/>
              <a:t>demquam</a:t>
            </a:r>
            <a:r>
              <a:rPr lang="fr-FR" dirty="0"/>
              <a:t> </a:t>
            </a:r>
            <a:r>
              <a:rPr lang="fr-FR" dirty="0" err="1"/>
              <a:t>fugeuque</a:t>
            </a:r>
            <a:r>
              <a:rPr lang="fr-FR" dirty="0"/>
              <a:t> </a:t>
            </a:r>
            <a:r>
              <a:rPr lang="fr-FR" dirty="0" err="1"/>
              <a:t>plastolo</a:t>
            </a:r>
            <a:r>
              <a:rPr lang="fr-FR" dirty="0"/>
              <a:t>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7213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536" y="3856353"/>
            <a:ext cx="3492500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4861" y="3856353"/>
            <a:ext cx="3510888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Forme libre : forme 11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6536" y="2311400"/>
            <a:ext cx="3492500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3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44861" y="2311400"/>
            <a:ext cx="3510887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3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2 350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1085850" y="1599243"/>
            <a:ext cx="910655" cy="646331"/>
            <a:chOff x="-1200150" y="1599243"/>
            <a:chExt cx="910655" cy="646331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1200150" y="1599243"/>
              <a:ext cx="766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Pictos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modifiables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couleur 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contour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433511" y="1651000"/>
              <a:ext cx="144016" cy="513360"/>
              <a:chOff x="-252536" y="616873"/>
              <a:chExt cx="144016" cy="51336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>
                <a:off x="-252536" y="616873"/>
                <a:ext cx="0" cy="5133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870613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34724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11189" y="1034181"/>
            <a:ext cx="7912099" cy="421252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5328134"/>
            <a:ext cx="7912100" cy="22928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095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/>
          <p:cNvSpPr/>
          <p:nvPr userDrawn="1"/>
        </p:nvSpPr>
        <p:spPr>
          <a:xfrm>
            <a:off x="390525" y="-1"/>
            <a:ext cx="8386762" cy="1778000"/>
          </a:xfrm>
          <a:custGeom>
            <a:avLst/>
            <a:gdLst>
              <a:gd name="connsiteX0" fmla="*/ 0 w 8386762"/>
              <a:gd name="connsiteY0" fmla="*/ 0 h 1778000"/>
              <a:gd name="connsiteX1" fmla="*/ 8373600 w 8386762"/>
              <a:gd name="connsiteY1" fmla="*/ 0 h 1778000"/>
              <a:gd name="connsiteX2" fmla="*/ 8373600 w 8386762"/>
              <a:gd name="connsiteY2" fmla="*/ 1218225 h 1778000"/>
              <a:gd name="connsiteX3" fmla="*/ 8386762 w 8386762"/>
              <a:gd name="connsiteY3" fmla="*/ 1218225 h 1778000"/>
              <a:gd name="connsiteX4" fmla="*/ 8386762 w 8386762"/>
              <a:gd name="connsiteY4" fmla="*/ 1603031 h 1778000"/>
              <a:gd name="connsiteX5" fmla="*/ 8211793 w 8386762"/>
              <a:gd name="connsiteY5" fmla="*/ 1778000 h 1778000"/>
              <a:gd name="connsiteX6" fmla="*/ 189256 w 8386762"/>
              <a:gd name="connsiteY6" fmla="*/ 1778000 h 1778000"/>
              <a:gd name="connsiteX7" fmla="*/ 14287 w 8386762"/>
              <a:gd name="connsiteY7" fmla="*/ 1603031 h 1778000"/>
              <a:gd name="connsiteX8" fmla="*/ 14287 w 8386762"/>
              <a:gd name="connsiteY8" fmla="*/ 1498112 h 1778000"/>
              <a:gd name="connsiteX9" fmla="*/ 0 w 8386762"/>
              <a:gd name="connsiteY9" fmla="*/ 1498112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6762" h="1778000">
                <a:moveTo>
                  <a:pt x="0" y="0"/>
                </a:moveTo>
                <a:lnTo>
                  <a:pt x="8373600" y="0"/>
                </a:lnTo>
                <a:lnTo>
                  <a:pt x="8373600" y="1218225"/>
                </a:lnTo>
                <a:lnTo>
                  <a:pt x="8386762" y="1218225"/>
                </a:lnTo>
                <a:lnTo>
                  <a:pt x="8386762" y="1603031"/>
                </a:lnTo>
                <a:cubicBezTo>
                  <a:pt x="8386762" y="1699664"/>
                  <a:pt x="8308426" y="1778000"/>
                  <a:pt x="8211793" y="1778000"/>
                </a:cubicBezTo>
                <a:lnTo>
                  <a:pt x="189256" y="1778000"/>
                </a:lnTo>
                <a:cubicBezTo>
                  <a:pt x="92623" y="1778000"/>
                  <a:pt x="14287" y="1699664"/>
                  <a:pt x="14287" y="1603031"/>
                </a:cubicBezTo>
                <a:lnTo>
                  <a:pt x="14287" y="1498112"/>
                </a:lnTo>
                <a:lnTo>
                  <a:pt x="0" y="14981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82" y="2782093"/>
            <a:ext cx="1408717" cy="47705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7501"/>
            <a:ext cx="9144000" cy="1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4581" y="3530600"/>
            <a:ext cx="5533043" cy="13843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1pPr>
            <a:lvl2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2pPr>
            <a:lvl3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3pPr>
            <a:lvl4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4pPr>
            <a:lvl5pPr>
              <a:lnSpc>
                <a:spcPts val="2100"/>
              </a:lnSpc>
              <a:buFontTx/>
              <a:buNone/>
              <a:defRPr sz="2100">
                <a:solidFill>
                  <a:schemeClr val="tx1"/>
                </a:solidFill>
              </a:defRPr>
            </a:lvl5pPr>
            <a:lvl6pPr>
              <a:lnSpc>
                <a:spcPts val="2100"/>
              </a:lnSpc>
              <a:spcBef>
                <a:spcPts val="500"/>
              </a:spcBef>
              <a:defRPr sz="2100"/>
            </a:lvl6pPr>
            <a:lvl7pPr>
              <a:defRPr sz="2100"/>
            </a:lvl7pPr>
            <a:lvl8pPr>
              <a:defRPr sz="2100"/>
            </a:lvl8pPr>
            <a:lvl9pPr>
              <a:buFontTx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Contact :</a:t>
            </a:r>
          </a:p>
          <a:p>
            <a:pPr lvl="8"/>
            <a:r>
              <a:rPr lang="fr-FR" dirty="0" err="1"/>
              <a:t>Xolofds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17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87" y="934068"/>
            <a:ext cx="7028369" cy="49359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09" y="1745348"/>
            <a:ext cx="4384814" cy="1880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0" name="Forme libre : forme 9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94470" y="3979717"/>
            <a:ext cx="4384753" cy="1877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607034" y="1074198"/>
            <a:ext cx="3155965" cy="4550452"/>
          </a:xfrm>
          <a:prstGeom prst="roundRect">
            <a:avLst>
              <a:gd name="adj" fmla="val 10246"/>
            </a:avLst>
          </a:prstGeom>
          <a:solidFill>
            <a:schemeClr val="accent1"/>
          </a:solidFill>
        </p:spPr>
        <p:txBody>
          <a:bodyPr lIns="180000" tIns="216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2"/>
            <a:r>
              <a:rPr lang="fr-FR" dirty="0"/>
              <a:t>Enem </a:t>
            </a:r>
            <a:r>
              <a:rPr lang="fr-FR" dirty="0" err="1"/>
              <a:t>harcimetur</a:t>
            </a:r>
            <a:r>
              <a:rPr lang="fr-FR" dirty="0"/>
              <a:t> </a:t>
            </a:r>
            <a:r>
              <a:rPr lang="fr-FR" dirty="0" err="1"/>
              <a:t>repudio</a:t>
            </a:r>
            <a:r>
              <a:rPr lang="fr-FR" dirty="0"/>
              <a:t> et </a:t>
            </a:r>
            <a:r>
              <a:rPr lang="fr-FR" dirty="0" err="1"/>
              <a:t>autoremeo</a:t>
            </a:r>
            <a:r>
              <a:rPr lang="fr-FR" dirty="0"/>
              <a:t> </a:t>
            </a:r>
            <a:r>
              <a:rPr lang="fr-FR" dirty="0" err="1"/>
              <a:t>optatemos</a:t>
            </a:r>
            <a:r>
              <a:rPr lang="fr-FR" dirty="0"/>
              <a:t> </a:t>
            </a:r>
            <a:r>
              <a:rPr lang="fr-FR" dirty="0" err="1"/>
              <a:t>derio</a:t>
            </a:r>
            <a:endParaRPr lang="fr-FR" dirty="0"/>
          </a:p>
          <a:p>
            <a:pPr lvl="3"/>
            <a:r>
              <a:rPr lang="fr-FR" dirty="0" err="1"/>
              <a:t>Comnient</a:t>
            </a:r>
            <a:r>
              <a:rPr lang="fr-FR" dirty="0"/>
              <a:t> </a:t>
            </a:r>
            <a:r>
              <a:rPr lang="fr-FR" dirty="0" err="1"/>
              <a:t>expl</a:t>
            </a:r>
            <a:r>
              <a:rPr lang="fr-FR" dirty="0"/>
              <a:t> </a:t>
            </a:r>
            <a:r>
              <a:rPr lang="fr-FR" dirty="0" err="1"/>
              <a:t>plfdo</a:t>
            </a:r>
            <a:r>
              <a:rPr lang="fr-FR" dirty="0"/>
              <a:t> </a:t>
            </a:r>
            <a:r>
              <a:rPr lang="fr-FR" dirty="0" err="1"/>
              <a:t>raute</a:t>
            </a:r>
            <a:r>
              <a:rPr lang="fr-FR" dirty="0"/>
              <a:t> </a:t>
            </a:r>
            <a:r>
              <a:rPr lang="fr-FR" dirty="0" err="1"/>
              <a:t>rehenim</a:t>
            </a:r>
            <a:r>
              <a:rPr lang="fr-FR" dirty="0"/>
              <a:t> </a:t>
            </a:r>
            <a:r>
              <a:rPr lang="fr-FR" dirty="0" err="1"/>
              <a:t>peritibus</a:t>
            </a:r>
            <a:r>
              <a:rPr lang="fr-FR" dirty="0"/>
              <a:t>. 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corenducia</a:t>
            </a:r>
            <a:r>
              <a:rPr lang="fr-FR" dirty="0"/>
              <a:t> </a:t>
            </a:r>
            <a:r>
              <a:rPr lang="fr-FR" dirty="0" err="1"/>
              <a:t>ellatisdent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que </a:t>
            </a:r>
            <a:r>
              <a:rPr lang="fr-FR" dirty="0" err="1"/>
              <a:t>plastia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que volo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consequo</a:t>
            </a:r>
            <a:r>
              <a:rPr lang="fr-FR" dirty="0"/>
              <a:t> </a:t>
            </a:r>
            <a:r>
              <a:rPr lang="fr-FR" dirty="0" err="1"/>
              <a:t>ererchicium</a:t>
            </a:r>
            <a:r>
              <a:rPr lang="fr-FR" dirty="0"/>
              <a:t>, </a:t>
            </a:r>
            <a:r>
              <a:rPr lang="fr-FR" dirty="0" err="1"/>
              <a:t>sim</a:t>
            </a:r>
            <a:r>
              <a:rPr lang="fr-FR" dirty="0"/>
              <a:t> et </a:t>
            </a:r>
            <a:r>
              <a:rPr lang="fr-FR" dirty="0" err="1"/>
              <a:t>omnihicatur</a:t>
            </a:r>
            <a:r>
              <a:rPr lang="fr-FR" dirty="0"/>
              <a:t> as que </a:t>
            </a:r>
            <a:r>
              <a:rPr lang="fr-FR" dirty="0" err="1"/>
              <a:t>demquam</a:t>
            </a:r>
            <a:r>
              <a:rPr lang="fr-FR" dirty="0"/>
              <a:t> </a:t>
            </a:r>
            <a:r>
              <a:rPr lang="fr-FR" dirty="0" err="1"/>
              <a:t>fugeuque</a:t>
            </a:r>
            <a:r>
              <a:rPr lang="fr-FR" dirty="0"/>
              <a:t> </a:t>
            </a:r>
            <a:r>
              <a:rPr lang="fr-FR" dirty="0" err="1"/>
              <a:t>plastolo</a:t>
            </a:r>
            <a:r>
              <a:rPr lang="fr-FR" dirty="0"/>
              <a:t>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923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912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30" y="6187287"/>
            <a:ext cx="1305533" cy="44211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5112367"/>
            <a:ext cx="5740400" cy="272639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919163" y="4658532"/>
            <a:ext cx="7886700" cy="410369"/>
          </a:xfrm>
        </p:spPr>
        <p:txBody>
          <a:bodyPr/>
          <a:lstStyle>
            <a:lvl1pPr marL="0" indent="0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-3252489" y="5505120"/>
            <a:ext cx="2952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la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et le Pied de page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« Insertion » &gt; « En-tête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/Pied de page ».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et le pied de page dans leur champ respectif.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vous souhaitez cette modification uniquement sur la diapositive active ou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 partout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elle doit se faire sur l’ensemble de la présentation.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-300161" y="5505120"/>
            <a:ext cx="144016" cy="1130233"/>
            <a:chOff x="-252536" y="0"/>
            <a:chExt cx="144016" cy="1130233"/>
          </a:xfrm>
        </p:grpSpPr>
        <p:cxnSp>
          <p:nvCxnSpPr>
            <p:cNvPr id="43" name="Connecteur droit 42"/>
            <p:cNvCxnSpPr/>
            <p:nvPr userDrawn="1"/>
          </p:nvCxnSpPr>
          <p:spPr>
            <a:xfrm>
              <a:off x="-252536" y="0"/>
              <a:ext cx="0" cy="11302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 userDrawn="1"/>
          </p:nvCxnSpPr>
          <p:spPr>
            <a:xfrm flipH="1">
              <a:off x="-252536" y="991263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276975" y="6043262"/>
            <a:ext cx="923194" cy="631681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324497" y="0"/>
            <a:ext cx="3168352" cy="2754600"/>
            <a:chOff x="-3252489" y="-1136866"/>
            <a:chExt cx="3168352" cy="2754600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-3252489" y="-1136866"/>
              <a:ext cx="2952328" cy="275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Repasser le « Y » orange au premier plan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38403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 userDrawn="1"/>
          </p:nvGrpSpPr>
          <p:grpSpPr>
            <a:xfrm rot="10800000" flipH="1">
              <a:off x="-228153" y="-1064858"/>
              <a:ext cx="144016" cy="2594992"/>
              <a:chOff x="-252536" y="-267608"/>
              <a:chExt cx="144016" cy="2594992"/>
            </a:xfrm>
          </p:grpSpPr>
          <p:cxnSp>
            <p:nvCxnSpPr>
              <p:cNvPr id="19" name="Connecteur droit 18"/>
              <p:cNvCxnSpPr/>
              <p:nvPr userDrawn="1"/>
            </p:nvCxnSpPr>
            <p:spPr>
              <a:xfrm rot="10800000" flipH="1" flipV="1">
                <a:off x="-252536" y="-267608"/>
                <a:ext cx="0" cy="2594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8" name="Espace réservé pour une image  67"/>
          <p:cNvSpPr>
            <a:spLocks noGrp="1"/>
          </p:cNvSpPr>
          <p:nvPr>
            <p:ph type="pic" sz="quarter" idx="21"/>
          </p:nvPr>
        </p:nvSpPr>
        <p:spPr>
          <a:xfrm>
            <a:off x="5065172" y="0"/>
            <a:ext cx="4078829" cy="3552012"/>
          </a:xfrm>
          <a:custGeom>
            <a:avLst/>
            <a:gdLst>
              <a:gd name="connsiteX0" fmla="*/ 0 w 4078829"/>
              <a:gd name="connsiteY0" fmla="*/ 0 h 3552012"/>
              <a:gd name="connsiteX1" fmla="*/ 4078829 w 4078829"/>
              <a:gd name="connsiteY1" fmla="*/ 0 h 3552012"/>
              <a:gd name="connsiteX2" fmla="*/ 4078829 w 4078829"/>
              <a:gd name="connsiteY2" fmla="*/ 1753651 h 3552012"/>
              <a:gd name="connsiteX3" fmla="*/ 3952452 w 4078829"/>
              <a:gd name="connsiteY3" fmla="*/ 1915594 h 3552012"/>
              <a:gd name="connsiteX4" fmla="*/ 1891222 w 4078829"/>
              <a:gd name="connsiteY4" fmla="*/ 3425925 h 3552012"/>
              <a:gd name="connsiteX5" fmla="*/ 1604254 w 4078829"/>
              <a:gd name="connsiteY5" fmla="*/ 3552012 h 35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29" h="3552012">
                <a:moveTo>
                  <a:pt x="0" y="0"/>
                </a:moveTo>
                <a:lnTo>
                  <a:pt x="4078829" y="0"/>
                </a:lnTo>
                <a:lnTo>
                  <a:pt x="4078829" y="1753651"/>
                </a:lnTo>
                <a:lnTo>
                  <a:pt x="3952452" y="1915594"/>
                </a:lnTo>
                <a:cubicBezTo>
                  <a:pt x="3462866" y="2499937"/>
                  <a:pt x="2752867" y="3023666"/>
                  <a:pt x="1891222" y="3425925"/>
                </a:cubicBezTo>
                <a:lnTo>
                  <a:pt x="1604254" y="355201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6669425" cy="4233863"/>
          </a:xfrm>
          <a:custGeom>
            <a:avLst/>
            <a:gdLst>
              <a:gd name="connsiteX0" fmla="*/ 0 w 6669425"/>
              <a:gd name="connsiteY0" fmla="*/ 0 h 4233863"/>
              <a:gd name="connsiteX1" fmla="*/ 5065170 w 6669425"/>
              <a:gd name="connsiteY1" fmla="*/ 0 h 4233863"/>
              <a:gd name="connsiteX2" fmla="*/ 6669425 w 6669425"/>
              <a:gd name="connsiteY2" fmla="*/ 3552012 h 4233863"/>
              <a:gd name="connsiteX3" fmla="*/ 6626303 w 6669425"/>
              <a:gd name="connsiteY3" fmla="*/ 3570959 h 4233863"/>
              <a:gd name="connsiteX4" fmla="*/ 4790803 w 6669425"/>
              <a:gd name="connsiteY4" fmla="*/ 4100350 h 4233863"/>
              <a:gd name="connsiteX5" fmla="*/ 3663534 w 6669425"/>
              <a:gd name="connsiteY5" fmla="*/ 4228789 h 4233863"/>
              <a:gd name="connsiteX6" fmla="*/ 3517423 w 6669425"/>
              <a:gd name="connsiteY6" fmla="*/ 4233863 h 4233863"/>
              <a:gd name="connsiteX7" fmla="*/ 2938447 w 6669425"/>
              <a:gd name="connsiteY7" fmla="*/ 4233863 h 4233863"/>
              <a:gd name="connsiteX8" fmla="*/ 2852006 w 6669425"/>
              <a:gd name="connsiteY8" fmla="*/ 4231341 h 4233863"/>
              <a:gd name="connsiteX9" fmla="*/ 303195 w 6669425"/>
              <a:gd name="connsiteY9" fmla="*/ 3622918 h 4233863"/>
              <a:gd name="connsiteX10" fmla="*/ 0 w 6669425"/>
              <a:gd name="connsiteY10" fmla="*/ 3452941 h 42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9425" h="4233863">
                <a:moveTo>
                  <a:pt x="0" y="0"/>
                </a:moveTo>
                <a:lnTo>
                  <a:pt x="5065170" y="0"/>
                </a:lnTo>
                <a:lnTo>
                  <a:pt x="6669425" y="3552012"/>
                </a:lnTo>
                <a:lnTo>
                  <a:pt x="6626303" y="3570959"/>
                </a:lnTo>
                <a:cubicBezTo>
                  <a:pt x="6064752" y="3802796"/>
                  <a:pt x="5447323" y="3984213"/>
                  <a:pt x="4790803" y="4100350"/>
                </a:cubicBezTo>
                <a:cubicBezTo>
                  <a:pt x="4408828" y="4167921"/>
                  <a:pt x="4031702" y="4210196"/>
                  <a:pt x="3663534" y="4228789"/>
                </a:cubicBezTo>
                <a:lnTo>
                  <a:pt x="3517423" y="4233863"/>
                </a:lnTo>
                <a:lnTo>
                  <a:pt x="2938447" y="4233863"/>
                </a:lnTo>
                <a:lnTo>
                  <a:pt x="2852006" y="4231341"/>
                </a:lnTo>
                <a:cubicBezTo>
                  <a:pt x="1882854" y="4187280"/>
                  <a:pt x="1004759" y="3973282"/>
                  <a:pt x="303195" y="3622918"/>
                </a:cubicBezTo>
                <a:lnTo>
                  <a:pt x="0" y="3452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9507091" y="6028612"/>
            <a:ext cx="16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gauche du logo </a:t>
            </a:r>
            <a:r>
              <a:rPr lang="fr-FR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Linkcity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image réservée à l’insertion d’un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partenaire.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/>
          <p:cNvGrpSpPr/>
          <p:nvPr userDrawn="1"/>
        </p:nvGrpSpPr>
        <p:grpSpPr>
          <a:xfrm rot="10800000">
            <a:off x="9363075" y="6070236"/>
            <a:ext cx="144016" cy="565118"/>
            <a:chOff x="-252536" y="-1"/>
            <a:chExt cx="144016" cy="565118"/>
          </a:xfrm>
        </p:grpSpPr>
        <p:cxnSp>
          <p:nvCxnSpPr>
            <p:cNvPr id="72" name="Connecteur droit 71"/>
            <p:cNvCxnSpPr/>
            <p:nvPr userDrawn="1"/>
          </p:nvCxnSpPr>
          <p:spPr>
            <a:xfrm rot="10800000" flipV="1">
              <a:off x="-252536" y="-1"/>
              <a:ext cx="0" cy="565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 userDrawn="1"/>
          </p:nvCxnSpPr>
          <p:spPr>
            <a:xfrm flipH="1">
              <a:off x="-252536" y="236521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 : forme 22"/>
          <p:cNvSpPr>
            <a:spLocks noChangeAspect="1"/>
          </p:cNvSpPr>
          <p:nvPr userDrawn="1"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rgbClr val="004C5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>
              <a:ln>
                <a:solidFill>
                  <a:srgbClr val="004C55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63127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6375" y="195580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476373" y="2984499"/>
            <a:ext cx="6291587" cy="2106000"/>
          </a:xfrm>
        </p:spPr>
        <p:txBody>
          <a:bodyPr/>
          <a:lstStyle>
            <a:lvl1pPr marL="166688" indent="-166688">
              <a:lnSpc>
                <a:spcPts val="2700"/>
              </a:lnSpc>
              <a:spcBef>
                <a:spcPts val="0"/>
              </a:spcBef>
              <a:buFont typeface="Arial" charset="0"/>
              <a:buChar char="•"/>
              <a:tabLst>
                <a:tab pos="6120000" algn="r"/>
                <a:tab pos="8460000" algn="r"/>
              </a:tabLst>
              <a:defRPr sz="1800" b="1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520536" y="2895599"/>
            <a:ext cx="264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tabulation à droite pour aligner les numéros de page.</a:t>
            </a:r>
          </a:p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Ceux-ci ne sont pas gérés </a:t>
            </a:r>
            <a:r>
              <a:rPr lang="fr-FR" sz="9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devront être modifiés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Regular sur la slide.</a:t>
            </a:r>
          </a:p>
          <a:p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pointillés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devront aussi être positionnés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manuellement.</a:t>
            </a: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9368053" y="2938991"/>
            <a:ext cx="144016" cy="1090084"/>
            <a:chOff x="-252536" y="847019"/>
            <a:chExt cx="144016" cy="1090084"/>
          </a:xfrm>
        </p:grpSpPr>
        <p:cxnSp>
          <p:nvCxnSpPr>
            <p:cNvPr id="25" name="Connecteur droit 24"/>
            <p:cNvCxnSpPr/>
            <p:nvPr userDrawn="1"/>
          </p:nvCxnSpPr>
          <p:spPr>
            <a:xfrm flipH="1">
              <a:off x="-252536" y="847019"/>
              <a:ext cx="0" cy="10900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 userDrawn="1"/>
          </p:nvCxnSpPr>
          <p:spPr>
            <a:xfrm flipH="1">
              <a:off x="-252536" y="124726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155600" y="1555052"/>
            <a:ext cx="510846" cy="0"/>
          </a:xfrm>
          <a:prstGeom prst="line">
            <a:avLst/>
          </a:prstGeom>
          <a:ln w="152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14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938" y="448781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lnSpc>
                <a:spcPts val="3600"/>
              </a:lnSpc>
              <a:buFontTx/>
              <a:buNone/>
              <a:defRPr sz="3200" b="0" cap="all" baseline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28" name="Espace réservé pour une image  27"/>
          <p:cNvSpPr>
            <a:spLocks noGrp="1"/>
          </p:cNvSpPr>
          <p:nvPr>
            <p:ph type="pic" sz="quarter" idx="13"/>
          </p:nvPr>
        </p:nvSpPr>
        <p:spPr>
          <a:xfrm>
            <a:off x="390525" y="-7610"/>
            <a:ext cx="4598553" cy="2914650"/>
          </a:xfrm>
          <a:custGeom>
            <a:avLst/>
            <a:gdLst>
              <a:gd name="connsiteX0" fmla="*/ 0 w 4598553"/>
              <a:gd name="connsiteY0" fmla="*/ 0 h 2914650"/>
              <a:gd name="connsiteX1" fmla="*/ 3518479 w 4598553"/>
              <a:gd name="connsiteY1" fmla="*/ 0 h 2914650"/>
              <a:gd name="connsiteX2" fmla="*/ 4598553 w 4598553"/>
              <a:gd name="connsiteY2" fmla="*/ 2914650 h 2914650"/>
              <a:gd name="connsiteX3" fmla="*/ 0 w 4598553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553" h="2914650">
                <a:moveTo>
                  <a:pt x="0" y="0"/>
                </a:moveTo>
                <a:lnTo>
                  <a:pt x="3518479" y="0"/>
                </a:lnTo>
                <a:lnTo>
                  <a:pt x="4598553" y="2914650"/>
                </a:lnTo>
                <a:lnTo>
                  <a:pt x="0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3909001" y="-7610"/>
            <a:ext cx="4839712" cy="2914650"/>
          </a:xfrm>
          <a:custGeom>
            <a:avLst/>
            <a:gdLst>
              <a:gd name="connsiteX0" fmla="*/ 0 w 4839712"/>
              <a:gd name="connsiteY0" fmla="*/ 0 h 2914650"/>
              <a:gd name="connsiteX1" fmla="*/ 4839712 w 4839712"/>
              <a:gd name="connsiteY1" fmla="*/ 0 h 2914650"/>
              <a:gd name="connsiteX2" fmla="*/ 4839712 w 4839712"/>
              <a:gd name="connsiteY2" fmla="*/ 2914650 h 2914650"/>
              <a:gd name="connsiteX3" fmla="*/ 1080074 w 4839712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712" h="2914650">
                <a:moveTo>
                  <a:pt x="0" y="0"/>
                </a:moveTo>
                <a:lnTo>
                  <a:pt x="4839712" y="0"/>
                </a:lnTo>
                <a:lnTo>
                  <a:pt x="4839712" y="2914650"/>
                </a:lnTo>
                <a:lnTo>
                  <a:pt x="1080074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-3324497" y="0"/>
            <a:ext cx="3168352" cy="2590453"/>
            <a:chOff x="-3252489" y="-1136866"/>
            <a:chExt cx="3168352" cy="2590453"/>
          </a:xfrm>
        </p:grpSpPr>
        <p:sp>
          <p:nvSpPr>
            <p:cNvPr id="20" name="ZoneTexte 19"/>
            <p:cNvSpPr txBox="1"/>
            <p:nvPr userDrawn="1"/>
          </p:nvSpPr>
          <p:spPr>
            <a:xfrm>
              <a:off x="-3252489" y="-1136866"/>
              <a:ext cx="2952328" cy="2590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221970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 userDrawn="1"/>
          </p:nvGrpSpPr>
          <p:grpSpPr>
            <a:xfrm rot="10800000" flipH="1">
              <a:off x="-228153" y="-1064858"/>
              <a:ext cx="144016" cy="2510110"/>
              <a:chOff x="-252536" y="-182726"/>
              <a:chExt cx="144016" cy="2510110"/>
            </a:xfrm>
          </p:grpSpPr>
          <p:cxnSp>
            <p:nvCxnSpPr>
              <p:cNvPr id="23" name="Connecteur droit 22"/>
              <p:cNvCxnSpPr/>
              <p:nvPr userDrawn="1"/>
            </p:nvCxnSpPr>
            <p:spPr>
              <a:xfrm rot="10800000" flipH="1" flipV="1">
                <a:off x="-252536" y="-182726"/>
                <a:ext cx="0" cy="25101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88545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989276"/>
            <a:ext cx="6959600" cy="410369"/>
          </a:xfrm>
        </p:spPr>
        <p:txBody>
          <a:bodyPr anchor="b">
            <a:noAutofit/>
          </a:bodyPr>
          <a:lstStyle>
            <a:lvl1pPr algn="l">
              <a:defRPr sz="2800" b="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2997200"/>
            <a:ext cx="6321359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095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4394799"/>
            <a:ext cx="6603745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403958" y="736848"/>
            <a:ext cx="4891087" cy="319697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3305410"/>
            <a:ext cx="2181224" cy="66392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467" y="895652"/>
            <a:ext cx="2984807" cy="2273299"/>
          </a:xfrm>
          <a:prstGeom prst="roundRect">
            <a:avLst>
              <a:gd name="adj" fmla="val 5566"/>
            </a:avLst>
          </a:prstGeom>
          <a:solidFill>
            <a:schemeClr val="accent4"/>
          </a:solidFill>
        </p:spPr>
        <p:txBody>
          <a:bodyPr lIns="180000" tIns="648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  <a:p>
            <a:pPr lvl="1"/>
            <a:r>
              <a:rPr lang="fr-FR" dirty="0"/>
              <a:t>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corendulo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nonsendem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300161" y="72008"/>
            <a:ext cx="0" cy="25949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rot="10800000">
            <a:off x="-300161" y="16921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 userDrawn="1"/>
        </p:nvSpPr>
        <p:spPr>
          <a:xfrm>
            <a:off x="-3324497" y="0"/>
            <a:ext cx="2952328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remplacer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Supprimez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l’image déjà présente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l’icône « Insérer votre image »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Choisissez votre nouvelle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image en arrière-plan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recadrer une 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votre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dans l’onglet « Format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Rogner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l’aide des poignées, ajustez votre image comme vous le souhaitez.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Déplacez l’image en la sélectionnant </a:t>
            </a:r>
            <a:b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centrer dans le bloc.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fr-FR" sz="900" u="sng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que l’image ne soit pas déformée, appuyez sur la touche Shift (majuscule) pendant que vous redimensionnez l’image.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989" y="1057771"/>
            <a:ext cx="2984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60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87" y="934068"/>
            <a:ext cx="7028369" cy="49359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09" y="1745348"/>
            <a:ext cx="4384814" cy="1880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0" name="Forme libre : forme 9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94470" y="3979717"/>
            <a:ext cx="4384753" cy="1877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607034" y="1074198"/>
            <a:ext cx="3155965" cy="4550452"/>
          </a:xfrm>
          <a:prstGeom prst="roundRect">
            <a:avLst>
              <a:gd name="adj" fmla="val 10246"/>
            </a:avLst>
          </a:prstGeom>
          <a:solidFill>
            <a:schemeClr val="accent4"/>
          </a:solidFill>
        </p:spPr>
        <p:txBody>
          <a:bodyPr lIns="180000" tIns="216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2"/>
            <a:r>
              <a:rPr lang="fr-FR" dirty="0"/>
              <a:t>Enem </a:t>
            </a:r>
            <a:r>
              <a:rPr lang="fr-FR" dirty="0" err="1"/>
              <a:t>harcimetur</a:t>
            </a:r>
            <a:r>
              <a:rPr lang="fr-FR" dirty="0"/>
              <a:t> </a:t>
            </a:r>
            <a:r>
              <a:rPr lang="fr-FR" dirty="0" err="1"/>
              <a:t>repudio</a:t>
            </a:r>
            <a:r>
              <a:rPr lang="fr-FR" dirty="0"/>
              <a:t> et </a:t>
            </a:r>
            <a:r>
              <a:rPr lang="fr-FR" dirty="0" err="1"/>
              <a:t>autoremeo</a:t>
            </a:r>
            <a:r>
              <a:rPr lang="fr-FR" dirty="0"/>
              <a:t> </a:t>
            </a:r>
            <a:r>
              <a:rPr lang="fr-FR" dirty="0" err="1"/>
              <a:t>optatemos</a:t>
            </a:r>
            <a:r>
              <a:rPr lang="fr-FR" dirty="0"/>
              <a:t> </a:t>
            </a:r>
            <a:r>
              <a:rPr lang="fr-FR" dirty="0" err="1"/>
              <a:t>derio</a:t>
            </a:r>
            <a:endParaRPr lang="fr-FR" dirty="0"/>
          </a:p>
          <a:p>
            <a:pPr lvl="3"/>
            <a:r>
              <a:rPr lang="fr-FR" dirty="0" err="1"/>
              <a:t>Comnient</a:t>
            </a:r>
            <a:r>
              <a:rPr lang="fr-FR" dirty="0"/>
              <a:t> </a:t>
            </a:r>
            <a:r>
              <a:rPr lang="fr-FR" dirty="0" err="1"/>
              <a:t>expl</a:t>
            </a:r>
            <a:r>
              <a:rPr lang="fr-FR" dirty="0"/>
              <a:t> </a:t>
            </a:r>
            <a:r>
              <a:rPr lang="fr-FR" dirty="0" err="1"/>
              <a:t>plfdo</a:t>
            </a:r>
            <a:r>
              <a:rPr lang="fr-FR" dirty="0"/>
              <a:t> </a:t>
            </a:r>
            <a:r>
              <a:rPr lang="fr-FR" dirty="0" err="1"/>
              <a:t>raute</a:t>
            </a:r>
            <a:r>
              <a:rPr lang="fr-FR" dirty="0"/>
              <a:t> </a:t>
            </a:r>
            <a:r>
              <a:rPr lang="fr-FR" dirty="0" err="1"/>
              <a:t>rehenim</a:t>
            </a:r>
            <a:r>
              <a:rPr lang="fr-FR" dirty="0"/>
              <a:t> </a:t>
            </a:r>
            <a:r>
              <a:rPr lang="fr-FR" dirty="0" err="1"/>
              <a:t>peritibus</a:t>
            </a:r>
            <a:r>
              <a:rPr lang="fr-FR" dirty="0"/>
              <a:t>. 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corenducia</a:t>
            </a:r>
            <a:r>
              <a:rPr lang="fr-FR" dirty="0"/>
              <a:t> </a:t>
            </a:r>
            <a:r>
              <a:rPr lang="fr-FR" dirty="0" err="1"/>
              <a:t>ellatisdent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que </a:t>
            </a:r>
            <a:r>
              <a:rPr lang="fr-FR" dirty="0" err="1"/>
              <a:t>plastia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que volo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consequo</a:t>
            </a:r>
            <a:r>
              <a:rPr lang="fr-FR" dirty="0"/>
              <a:t> </a:t>
            </a:r>
            <a:r>
              <a:rPr lang="fr-FR" dirty="0" err="1"/>
              <a:t>ererchicium</a:t>
            </a:r>
            <a:r>
              <a:rPr lang="fr-FR" dirty="0"/>
              <a:t>, </a:t>
            </a:r>
            <a:r>
              <a:rPr lang="fr-FR" dirty="0" err="1"/>
              <a:t>sim</a:t>
            </a:r>
            <a:r>
              <a:rPr lang="fr-FR" dirty="0"/>
              <a:t> et </a:t>
            </a:r>
            <a:r>
              <a:rPr lang="fr-FR" dirty="0" err="1"/>
              <a:t>omnihicatur</a:t>
            </a:r>
            <a:r>
              <a:rPr lang="fr-FR" dirty="0"/>
              <a:t> as que </a:t>
            </a:r>
            <a:r>
              <a:rPr lang="fr-FR" dirty="0" err="1"/>
              <a:t>demquam</a:t>
            </a:r>
            <a:r>
              <a:rPr lang="fr-FR" dirty="0"/>
              <a:t> </a:t>
            </a:r>
            <a:r>
              <a:rPr lang="fr-FR" dirty="0" err="1"/>
              <a:t>fugeuque</a:t>
            </a:r>
            <a:r>
              <a:rPr lang="fr-FR" dirty="0"/>
              <a:t> </a:t>
            </a:r>
            <a:r>
              <a:rPr lang="fr-FR" dirty="0" err="1"/>
              <a:t>plastolo</a:t>
            </a:r>
            <a:r>
              <a:rPr lang="fr-FR" dirty="0"/>
              <a:t>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325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536" y="3856353"/>
            <a:ext cx="3492500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4861" y="3856353"/>
            <a:ext cx="3510888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Forme libre : forme 11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6536" y="2311400"/>
            <a:ext cx="3492500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44861" y="2311400"/>
            <a:ext cx="3510887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4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2 350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1085850" y="1599243"/>
            <a:ext cx="910655" cy="646331"/>
            <a:chOff x="-1200150" y="1599243"/>
            <a:chExt cx="910655" cy="646331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1200150" y="1599243"/>
              <a:ext cx="766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Pictos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modifiables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couleur 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contour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433511" y="1651000"/>
              <a:ext cx="144016" cy="513360"/>
              <a:chOff x="-252536" y="616873"/>
              <a:chExt cx="144016" cy="51336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>
                <a:off x="-252536" y="616873"/>
                <a:ext cx="0" cy="5133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870613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27537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11189" y="1034181"/>
            <a:ext cx="7912099" cy="421252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5328134"/>
            <a:ext cx="7912100" cy="22928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056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/>
          <p:cNvSpPr/>
          <p:nvPr userDrawn="1"/>
        </p:nvSpPr>
        <p:spPr>
          <a:xfrm>
            <a:off x="390525" y="-1"/>
            <a:ext cx="8386762" cy="1778000"/>
          </a:xfrm>
          <a:custGeom>
            <a:avLst/>
            <a:gdLst>
              <a:gd name="connsiteX0" fmla="*/ 0 w 8386762"/>
              <a:gd name="connsiteY0" fmla="*/ 0 h 1778000"/>
              <a:gd name="connsiteX1" fmla="*/ 8373600 w 8386762"/>
              <a:gd name="connsiteY1" fmla="*/ 0 h 1778000"/>
              <a:gd name="connsiteX2" fmla="*/ 8373600 w 8386762"/>
              <a:gd name="connsiteY2" fmla="*/ 1218225 h 1778000"/>
              <a:gd name="connsiteX3" fmla="*/ 8386762 w 8386762"/>
              <a:gd name="connsiteY3" fmla="*/ 1218225 h 1778000"/>
              <a:gd name="connsiteX4" fmla="*/ 8386762 w 8386762"/>
              <a:gd name="connsiteY4" fmla="*/ 1603031 h 1778000"/>
              <a:gd name="connsiteX5" fmla="*/ 8211793 w 8386762"/>
              <a:gd name="connsiteY5" fmla="*/ 1778000 h 1778000"/>
              <a:gd name="connsiteX6" fmla="*/ 189256 w 8386762"/>
              <a:gd name="connsiteY6" fmla="*/ 1778000 h 1778000"/>
              <a:gd name="connsiteX7" fmla="*/ 14287 w 8386762"/>
              <a:gd name="connsiteY7" fmla="*/ 1603031 h 1778000"/>
              <a:gd name="connsiteX8" fmla="*/ 14287 w 8386762"/>
              <a:gd name="connsiteY8" fmla="*/ 1498112 h 1778000"/>
              <a:gd name="connsiteX9" fmla="*/ 0 w 8386762"/>
              <a:gd name="connsiteY9" fmla="*/ 1498112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6762" h="1778000">
                <a:moveTo>
                  <a:pt x="0" y="0"/>
                </a:moveTo>
                <a:lnTo>
                  <a:pt x="8373600" y="0"/>
                </a:lnTo>
                <a:lnTo>
                  <a:pt x="8373600" y="1218225"/>
                </a:lnTo>
                <a:lnTo>
                  <a:pt x="8386762" y="1218225"/>
                </a:lnTo>
                <a:lnTo>
                  <a:pt x="8386762" y="1603031"/>
                </a:lnTo>
                <a:cubicBezTo>
                  <a:pt x="8386762" y="1699664"/>
                  <a:pt x="8308426" y="1778000"/>
                  <a:pt x="8211793" y="1778000"/>
                </a:cubicBezTo>
                <a:lnTo>
                  <a:pt x="189256" y="1778000"/>
                </a:lnTo>
                <a:cubicBezTo>
                  <a:pt x="92623" y="1778000"/>
                  <a:pt x="14287" y="1699664"/>
                  <a:pt x="14287" y="1603031"/>
                </a:cubicBezTo>
                <a:lnTo>
                  <a:pt x="14287" y="1498112"/>
                </a:lnTo>
                <a:lnTo>
                  <a:pt x="0" y="14981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82" y="2782093"/>
            <a:ext cx="1408717" cy="47705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7501"/>
            <a:ext cx="9144000" cy="1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4581" y="3530600"/>
            <a:ext cx="5533043" cy="13843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1pPr>
            <a:lvl2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2pPr>
            <a:lvl3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3pPr>
            <a:lvl4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4pPr>
            <a:lvl5pPr>
              <a:lnSpc>
                <a:spcPts val="2100"/>
              </a:lnSpc>
              <a:buFontTx/>
              <a:buNone/>
              <a:defRPr sz="2100">
                <a:solidFill>
                  <a:schemeClr val="tx1"/>
                </a:solidFill>
              </a:defRPr>
            </a:lvl5pPr>
            <a:lvl6pPr>
              <a:lnSpc>
                <a:spcPts val="2100"/>
              </a:lnSpc>
              <a:spcBef>
                <a:spcPts val="500"/>
              </a:spcBef>
              <a:defRPr sz="2100"/>
            </a:lvl6pPr>
            <a:lvl7pPr>
              <a:defRPr sz="2100"/>
            </a:lvl7pPr>
            <a:lvl8pPr>
              <a:defRPr sz="2100"/>
            </a:lvl8pPr>
            <a:lvl9pPr>
              <a:buFontTx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Contact :</a:t>
            </a:r>
          </a:p>
          <a:p>
            <a:pPr lvl="8"/>
            <a:r>
              <a:rPr lang="fr-FR" dirty="0" err="1"/>
              <a:t>Xolofds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6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536" y="3856353"/>
            <a:ext cx="3492500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4861" y="3856353"/>
            <a:ext cx="3510888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Forme libre : forme 11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6536" y="2311400"/>
            <a:ext cx="3492500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44861" y="2311400"/>
            <a:ext cx="3510887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2 350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1085850" y="1599243"/>
            <a:ext cx="910655" cy="646331"/>
            <a:chOff x="-1200150" y="1599243"/>
            <a:chExt cx="910655" cy="646331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1200150" y="1599243"/>
              <a:ext cx="766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Pictos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modifiables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couleur 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contour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433511" y="1651000"/>
              <a:ext cx="144016" cy="513360"/>
              <a:chOff x="-252536" y="616873"/>
              <a:chExt cx="144016" cy="51336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>
                <a:off x="-252536" y="616873"/>
                <a:ext cx="0" cy="5133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870613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48690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0924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330" y="6187287"/>
            <a:ext cx="1305533" cy="44211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5112367"/>
            <a:ext cx="5740400" cy="272639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919163" y="4658532"/>
            <a:ext cx="7886700" cy="410369"/>
          </a:xfrm>
        </p:spPr>
        <p:txBody>
          <a:bodyPr/>
          <a:lstStyle>
            <a:lvl1pPr marL="0" indent="0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-3252489" y="5505120"/>
            <a:ext cx="2952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la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et le Pied de page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« Insertion » &gt; « En-tête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/Pied de page ».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et le pied de page dans leur champ respectif.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vous souhaitez cette modification uniquement sur la diapositive active ou « 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appliquer partout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si elle doit se faire sur l’ensemble de la présentation.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/>
          <p:cNvGrpSpPr/>
          <p:nvPr userDrawn="1"/>
        </p:nvGrpSpPr>
        <p:grpSpPr>
          <a:xfrm>
            <a:off x="-300161" y="5505120"/>
            <a:ext cx="144016" cy="1130233"/>
            <a:chOff x="-252536" y="0"/>
            <a:chExt cx="144016" cy="1130233"/>
          </a:xfrm>
        </p:grpSpPr>
        <p:cxnSp>
          <p:nvCxnSpPr>
            <p:cNvPr id="43" name="Connecteur droit 42"/>
            <p:cNvCxnSpPr/>
            <p:nvPr userDrawn="1"/>
          </p:nvCxnSpPr>
          <p:spPr>
            <a:xfrm>
              <a:off x="-252536" y="0"/>
              <a:ext cx="0" cy="11302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 userDrawn="1"/>
          </p:nvCxnSpPr>
          <p:spPr>
            <a:xfrm flipH="1">
              <a:off x="-252536" y="991263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276975" y="6043262"/>
            <a:ext cx="923194" cy="631681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3324497" y="0"/>
            <a:ext cx="3168352" cy="2754600"/>
            <a:chOff x="-3252489" y="-1136866"/>
            <a:chExt cx="3168352" cy="2754600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-3252489" y="-1136866"/>
              <a:ext cx="2952328" cy="275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Repasser le « Y » orange au premier plan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38403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8" name="Groupe 17"/>
            <p:cNvGrpSpPr/>
            <p:nvPr userDrawn="1"/>
          </p:nvGrpSpPr>
          <p:grpSpPr>
            <a:xfrm rot="10800000" flipH="1">
              <a:off x="-228153" y="-1064858"/>
              <a:ext cx="144016" cy="2594992"/>
              <a:chOff x="-252536" y="-267608"/>
              <a:chExt cx="144016" cy="2594992"/>
            </a:xfrm>
          </p:grpSpPr>
          <p:cxnSp>
            <p:nvCxnSpPr>
              <p:cNvPr id="19" name="Connecteur droit 18"/>
              <p:cNvCxnSpPr/>
              <p:nvPr userDrawn="1"/>
            </p:nvCxnSpPr>
            <p:spPr>
              <a:xfrm rot="10800000" flipH="1" flipV="1">
                <a:off x="-252536" y="-267608"/>
                <a:ext cx="0" cy="25949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8" name="Espace réservé pour une image  67"/>
          <p:cNvSpPr>
            <a:spLocks noGrp="1"/>
          </p:cNvSpPr>
          <p:nvPr>
            <p:ph type="pic" sz="quarter" idx="21"/>
          </p:nvPr>
        </p:nvSpPr>
        <p:spPr>
          <a:xfrm>
            <a:off x="5065172" y="0"/>
            <a:ext cx="4078829" cy="3552012"/>
          </a:xfrm>
          <a:custGeom>
            <a:avLst/>
            <a:gdLst>
              <a:gd name="connsiteX0" fmla="*/ 0 w 4078829"/>
              <a:gd name="connsiteY0" fmla="*/ 0 h 3552012"/>
              <a:gd name="connsiteX1" fmla="*/ 4078829 w 4078829"/>
              <a:gd name="connsiteY1" fmla="*/ 0 h 3552012"/>
              <a:gd name="connsiteX2" fmla="*/ 4078829 w 4078829"/>
              <a:gd name="connsiteY2" fmla="*/ 1753651 h 3552012"/>
              <a:gd name="connsiteX3" fmla="*/ 3952452 w 4078829"/>
              <a:gd name="connsiteY3" fmla="*/ 1915594 h 3552012"/>
              <a:gd name="connsiteX4" fmla="*/ 1891222 w 4078829"/>
              <a:gd name="connsiteY4" fmla="*/ 3425925 h 3552012"/>
              <a:gd name="connsiteX5" fmla="*/ 1604254 w 4078829"/>
              <a:gd name="connsiteY5" fmla="*/ 3552012 h 35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829" h="3552012">
                <a:moveTo>
                  <a:pt x="0" y="0"/>
                </a:moveTo>
                <a:lnTo>
                  <a:pt x="4078829" y="0"/>
                </a:lnTo>
                <a:lnTo>
                  <a:pt x="4078829" y="1753651"/>
                </a:lnTo>
                <a:lnTo>
                  <a:pt x="3952452" y="1915594"/>
                </a:lnTo>
                <a:cubicBezTo>
                  <a:pt x="3462866" y="2499937"/>
                  <a:pt x="2752867" y="3023666"/>
                  <a:pt x="1891222" y="3425925"/>
                </a:cubicBezTo>
                <a:lnTo>
                  <a:pt x="1604254" y="355201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6669425" cy="4233863"/>
          </a:xfrm>
          <a:custGeom>
            <a:avLst/>
            <a:gdLst>
              <a:gd name="connsiteX0" fmla="*/ 0 w 6669425"/>
              <a:gd name="connsiteY0" fmla="*/ 0 h 4233863"/>
              <a:gd name="connsiteX1" fmla="*/ 5065170 w 6669425"/>
              <a:gd name="connsiteY1" fmla="*/ 0 h 4233863"/>
              <a:gd name="connsiteX2" fmla="*/ 6669425 w 6669425"/>
              <a:gd name="connsiteY2" fmla="*/ 3552012 h 4233863"/>
              <a:gd name="connsiteX3" fmla="*/ 6626303 w 6669425"/>
              <a:gd name="connsiteY3" fmla="*/ 3570959 h 4233863"/>
              <a:gd name="connsiteX4" fmla="*/ 4790803 w 6669425"/>
              <a:gd name="connsiteY4" fmla="*/ 4100350 h 4233863"/>
              <a:gd name="connsiteX5" fmla="*/ 3663534 w 6669425"/>
              <a:gd name="connsiteY5" fmla="*/ 4228789 h 4233863"/>
              <a:gd name="connsiteX6" fmla="*/ 3517423 w 6669425"/>
              <a:gd name="connsiteY6" fmla="*/ 4233863 h 4233863"/>
              <a:gd name="connsiteX7" fmla="*/ 2938447 w 6669425"/>
              <a:gd name="connsiteY7" fmla="*/ 4233863 h 4233863"/>
              <a:gd name="connsiteX8" fmla="*/ 2852006 w 6669425"/>
              <a:gd name="connsiteY8" fmla="*/ 4231341 h 4233863"/>
              <a:gd name="connsiteX9" fmla="*/ 303195 w 6669425"/>
              <a:gd name="connsiteY9" fmla="*/ 3622918 h 4233863"/>
              <a:gd name="connsiteX10" fmla="*/ 0 w 6669425"/>
              <a:gd name="connsiteY10" fmla="*/ 3452941 h 423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9425" h="4233863">
                <a:moveTo>
                  <a:pt x="0" y="0"/>
                </a:moveTo>
                <a:lnTo>
                  <a:pt x="5065170" y="0"/>
                </a:lnTo>
                <a:lnTo>
                  <a:pt x="6669425" y="3552012"/>
                </a:lnTo>
                <a:lnTo>
                  <a:pt x="6626303" y="3570959"/>
                </a:lnTo>
                <a:cubicBezTo>
                  <a:pt x="6064752" y="3802796"/>
                  <a:pt x="5447323" y="3984213"/>
                  <a:pt x="4790803" y="4100350"/>
                </a:cubicBezTo>
                <a:cubicBezTo>
                  <a:pt x="4408828" y="4167921"/>
                  <a:pt x="4031702" y="4210196"/>
                  <a:pt x="3663534" y="4228789"/>
                </a:cubicBezTo>
                <a:lnTo>
                  <a:pt x="3517423" y="4233863"/>
                </a:lnTo>
                <a:lnTo>
                  <a:pt x="2938447" y="4233863"/>
                </a:lnTo>
                <a:lnTo>
                  <a:pt x="2852006" y="4231341"/>
                </a:lnTo>
                <a:cubicBezTo>
                  <a:pt x="1882854" y="4187280"/>
                  <a:pt x="1004759" y="3973282"/>
                  <a:pt x="303195" y="3622918"/>
                </a:cubicBezTo>
                <a:lnTo>
                  <a:pt x="0" y="3452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9507091" y="6028612"/>
            <a:ext cx="160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gauche du logo </a:t>
            </a:r>
            <a:r>
              <a:rPr lang="fr-FR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Linkcity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image réservée à l’insertion d’un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partenaire.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/>
          <p:cNvGrpSpPr/>
          <p:nvPr userDrawn="1"/>
        </p:nvGrpSpPr>
        <p:grpSpPr>
          <a:xfrm rot="10800000">
            <a:off x="9363075" y="6070236"/>
            <a:ext cx="144016" cy="565118"/>
            <a:chOff x="-252536" y="-1"/>
            <a:chExt cx="144016" cy="565118"/>
          </a:xfrm>
        </p:grpSpPr>
        <p:cxnSp>
          <p:nvCxnSpPr>
            <p:cNvPr id="72" name="Connecteur droit 71"/>
            <p:cNvCxnSpPr/>
            <p:nvPr userDrawn="1"/>
          </p:nvCxnSpPr>
          <p:spPr>
            <a:xfrm rot="10800000" flipV="1">
              <a:off x="-252536" y="-1"/>
              <a:ext cx="0" cy="56511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 userDrawn="1"/>
          </p:nvCxnSpPr>
          <p:spPr>
            <a:xfrm flipH="1">
              <a:off x="-252536" y="236521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rme libre : forme 22"/>
          <p:cNvSpPr>
            <a:spLocks noChangeAspect="1"/>
          </p:cNvSpPr>
          <p:nvPr userDrawn="1"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rgbClr val="21356E"/>
          </a:solidFill>
          <a:ln w="0">
            <a:solidFill>
              <a:srgbClr val="2135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035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6375" y="195580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3300" b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476373" y="2984499"/>
            <a:ext cx="6291587" cy="2106000"/>
          </a:xfrm>
        </p:spPr>
        <p:txBody>
          <a:bodyPr/>
          <a:lstStyle>
            <a:lvl1pPr marL="166688" indent="-166688">
              <a:lnSpc>
                <a:spcPts val="2700"/>
              </a:lnSpc>
              <a:spcBef>
                <a:spcPts val="0"/>
              </a:spcBef>
              <a:buFont typeface="Arial" charset="0"/>
              <a:buChar char="•"/>
              <a:tabLst>
                <a:tab pos="6120000" algn="r"/>
                <a:tab pos="8460000" algn="r"/>
              </a:tabLst>
              <a:defRPr sz="1800" b="1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520536" y="2895599"/>
            <a:ext cx="264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la tabulation à droite pour aligner les numéros de page.</a:t>
            </a:r>
          </a:p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Ceux-ci ne sont pas gérés </a:t>
            </a:r>
            <a:r>
              <a:rPr lang="fr-FR" sz="9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devront être modifiés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Regular sur la slide.</a:t>
            </a:r>
          </a:p>
          <a:p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filets pointillés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devront aussi être positionnés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manuellement.</a:t>
            </a: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 userDrawn="1"/>
        </p:nvGrpSpPr>
        <p:grpSpPr>
          <a:xfrm flipH="1">
            <a:off x="9368053" y="2938991"/>
            <a:ext cx="144016" cy="1090084"/>
            <a:chOff x="-252536" y="847019"/>
            <a:chExt cx="144016" cy="1090084"/>
          </a:xfrm>
        </p:grpSpPr>
        <p:cxnSp>
          <p:nvCxnSpPr>
            <p:cNvPr id="25" name="Connecteur droit 24"/>
            <p:cNvCxnSpPr/>
            <p:nvPr userDrawn="1"/>
          </p:nvCxnSpPr>
          <p:spPr>
            <a:xfrm flipH="1">
              <a:off x="-252536" y="847019"/>
              <a:ext cx="0" cy="10900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 userDrawn="1"/>
          </p:nvCxnSpPr>
          <p:spPr>
            <a:xfrm flipH="1">
              <a:off x="-252536" y="1247264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1155600" y="1555052"/>
            <a:ext cx="510846" cy="0"/>
          </a:xfrm>
          <a:prstGeom prst="line">
            <a:avLst/>
          </a:prstGeom>
          <a:ln w="152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476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6938" y="4487810"/>
            <a:ext cx="6575425" cy="443845"/>
          </a:xfrm>
        </p:spPr>
        <p:txBody>
          <a:bodyPr anchor="b">
            <a:normAutofit/>
          </a:bodyPr>
          <a:lstStyle>
            <a:lvl1pPr marL="0" indent="0" algn="l">
              <a:lnSpc>
                <a:spcPts val="3600"/>
              </a:lnSpc>
              <a:buFontTx/>
              <a:buNone/>
              <a:defRPr sz="3200" b="0" cap="all" baseline="0"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28" name="Espace réservé pour une image  27"/>
          <p:cNvSpPr>
            <a:spLocks noGrp="1"/>
          </p:cNvSpPr>
          <p:nvPr>
            <p:ph type="pic" sz="quarter" idx="13"/>
          </p:nvPr>
        </p:nvSpPr>
        <p:spPr>
          <a:xfrm>
            <a:off x="390525" y="-7610"/>
            <a:ext cx="4598553" cy="2914650"/>
          </a:xfrm>
          <a:custGeom>
            <a:avLst/>
            <a:gdLst>
              <a:gd name="connsiteX0" fmla="*/ 0 w 4598553"/>
              <a:gd name="connsiteY0" fmla="*/ 0 h 2914650"/>
              <a:gd name="connsiteX1" fmla="*/ 3518479 w 4598553"/>
              <a:gd name="connsiteY1" fmla="*/ 0 h 2914650"/>
              <a:gd name="connsiteX2" fmla="*/ 4598553 w 4598553"/>
              <a:gd name="connsiteY2" fmla="*/ 2914650 h 2914650"/>
              <a:gd name="connsiteX3" fmla="*/ 0 w 4598553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8553" h="2914650">
                <a:moveTo>
                  <a:pt x="0" y="0"/>
                </a:moveTo>
                <a:lnTo>
                  <a:pt x="3518479" y="0"/>
                </a:lnTo>
                <a:lnTo>
                  <a:pt x="4598553" y="2914650"/>
                </a:lnTo>
                <a:lnTo>
                  <a:pt x="0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sz="quarter" idx="14"/>
          </p:nvPr>
        </p:nvSpPr>
        <p:spPr>
          <a:xfrm>
            <a:off x="3909001" y="-7610"/>
            <a:ext cx="4839712" cy="2914650"/>
          </a:xfrm>
          <a:custGeom>
            <a:avLst/>
            <a:gdLst>
              <a:gd name="connsiteX0" fmla="*/ 0 w 4839712"/>
              <a:gd name="connsiteY0" fmla="*/ 0 h 2914650"/>
              <a:gd name="connsiteX1" fmla="*/ 4839712 w 4839712"/>
              <a:gd name="connsiteY1" fmla="*/ 0 h 2914650"/>
              <a:gd name="connsiteX2" fmla="*/ 4839712 w 4839712"/>
              <a:gd name="connsiteY2" fmla="*/ 2914650 h 2914650"/>
              <a:gd name="connsiteX3" fmla="*/ 1080074 w 4839712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712" h="2914650">
                <a:moveTo>
                  <a:pt x="0" y="0"/>
                </a:moveTo>
                <a:lnTo>
                  <a:pt x="4839712" y="0"/>
                </a:lnTo>
                <a:lnTo>
                  <a:pt x="4839712" y="2914650"/>
                </a:lnTo>
                <a:lnTo>
                  <a:pt x="1080074" y="29146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-3324497" y="0"/>
            <a:ext cx="3168352" cy="2590453"/>
            <a:chOff x="-3252489" y="-1136866"/>
            <a:chExt cx="3168352" cy="2590453"/>
          </a:xfrm>
        </p:grpSpPr>
        <p:sp>
          <p:nvSpPr>
            <p:cNvPr id="20" name="ZoneTexte 19"/>
            <p:cNvSpPr txBox="1"/>
            <p:nvPr userDrawn="1"/>
          </p:nvSpPr>
          <p:spPr>
            <a:xfrm>
              <a:off x="-3252489" y="-1136866"/>
              <a:ext cx="2952328" cy="2590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remplacer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Supprimez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l’image déjà présente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l’icône « Insérer votre image »</a:t>
              </a: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Choisissez votre nouvelle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fr-FR" sz="900" b="1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recadrer une image 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votre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Allez dans l’onglet « Format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Cliquez sur « Rogner »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l’aide des poignées, ajustez votre image comme vous le souhaitez.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Déplacez l’image en la sélectionnant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 la centrer dans le bloc.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fr-FR" sz="900" u="sng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 :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pour que l’image ne soit pas déformée, appuyez sur la touche Shift (majuscule) pendant que vous redimensionnez l’image.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5981" y="-221970"/>
              <a:ext cx="29845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 userDrawn="1"/>
          </p:nvGrpSpPr>
          <p:grpSpPr>
            <a:xfrm rot="10800000" flipH="1">
              <a:off x="-228153" y="-1064858"/>
              <a:ext cx="144016" cy="2510110"/>
              <a:chOff x="-252536" y="-182726"/>
              <a:chExt cx="144016" cy="2510110"/>
            </a:xfrm>
          </p:grpSpPr>
          <p:cxnSp>
            <p:nvCxnSpPr>
              <p:cNvPr id="23" name="Connecteur droit 22"/>
              <p:cNvCxnSpPr/>
              <p:nvPr userDrawn="1"/>
            </p:nvCxnSpPr>
            <p:spPr>
              <a:xfrm rot="10800000" flipH="1" flipV="1">
                <a:off x="-252536" y="-182726"/>
                <a:ext cx="0" cy="25101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70720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53284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989276"/>
            <a:ext cx="6959600" cy="410369"/>
          </a:xfrm>
        </p:spPr>
        <p:txBody>
          <a:bodyPr anchor="b">
            <a:noAutofit/>
          </a:bodyPr>
          <a:lstStyle>
            <a:lvl1pPr algn="l">
              <a:defRPr sz="2800" b="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2997200"/>
            <a:ext cx="6321359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273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448055" y="4394799"/>
            <a:ext cx="6603745" cy="142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403958" y="736848"/>
            <a:ext cx="4891087" cy="3196978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3305410"/>
            <a:ext cx="2181224" cy="66392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467" y="895652"/>
            <a:ext cx="2984807" cy="2273299"/>
          </a:xfrm>
          <a:prstGeom prst="roundRect">
            <a:avLst>
              <a:gd name="adj" fmla="val 5566"/>
            </a:avLst>
          </a:prstGeom>
          <a:solidFill>
            <a:schemeClr val="accent5"/>
          </a:solidFill>
        </p:spPr>
        <p:txBody>
          <a:bodyPr lIns="180000" tIns="648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  <a:p>
            <a:pPr lvl="1"/>
            <a:r>
              <a:rPr lang="fr-FR" dirty="0"/>
              <a:t>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corendulo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nonsendem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300161" y="72008"/>
            <a:ext cx="0" cy="25949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rot="10800000">
            <a:off x="-300161" y="169218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 userDrawn="1"/>
        </p:nvSpPr>
        <p:spPr>
          <a:xfrm>
            <a:off x="-3324497" y="0"/>
            <a:ext cx="2952328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remplacer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Supprimez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l’image déjà présente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l’icône « Insérer votre image »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Choisissez votre nouvelle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Repassez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votre image en arrière-plan</a:t>
            </a:r>
            <a:endParaRPr lang="fr-FR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fr-FR" sz="9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9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recadrer une image 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votre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 dans l’onglet « Format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sur « Rogner »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l’aide des poignées, ajustez votre image comme vous le souhaitez.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Déplacez l’image en la sélectionnant </a:t>
            </a:r>
            <a:b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centrer dans le bloc.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fr-FR" sz="900" u="sng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</a:t>
            </a:r>
            <a:r>
              <a:rPr lang="fr-FR" sz="9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que l’image ne soit pas déformée, appuyez sur la touche Shift (majuscule) pendant que vous redimensionnez l’image.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7989" y="1057771"/>
            <a:ext cx="2984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34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87" y="934068"/>
            <a:ext cx="7028369" cy="49359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409" y="1745348"/>
            <a:ext cx="4384814" cy="1880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0" name="Forme libre : forme 9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894470" y="3979717"/>
            <a:ext cx="4384753" cy="1877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5607034" y="1074198"/>
            <a:ext cx="3155965" cy="4550452"/>
          </a:xfrm>
          <a:prstGeom prst="roundRect">
            <a:avLst>
              <a:gd name="adj" fmla="val 10246"/>
            </a:avLst>
          </a:prstGeom>
          <a:solidFill>
            <a:schemeClr val="accent5"/>
          </a:solidFill>
        </p:spPr>
        <p:txBody>
          <a:bodyPr lIns="180000" tIns="216000" rIns="180000" bIns="180000"/>
          <a:lstStyle>
            <a:lvl1pPr marL="0" indent="0">
              <a:buFontTx/>
              <a:buNone/>
              <a:defRPr sz="69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2"/>
            <a:r>
              <a:rPr lang="fr-FR" dirty="0"/>
              <a:t>Enem </a:t>
            </a:r>
            <a:r>
              <a:rPr lang="fr-FR" dirty="0" err="1"/>
              <a:t>harcimetur</a:t>
            </a:r>
            <a:r>
              <a:rPr lang="fr-FR" dirty="0"/>
              <a:t> </a:t>
            </a:r>
            <a:r>
              <a:rPr lang="fr-FR" dirty="0" err="1"/>
              <a:t>repudio</a:t>
            </a:r>
            <a:r>
              <a:rPr lang="fr-FR" dirty="0"/>
              <a:t> et </a:t>
            </a:r>
            <a:r>
              <a:rPr lang="fr-FR" dirty="0" err="1"/>
              <a:t>autoremeo</a:t>
            </a:r>
            <a:r>
              <a:rPr lang="fr-FR" dirty="0"/>
              <a:t> </a:t>
            </a:r>
            <a:r>
              <a:rPr lang="fr-FR" dirty="0" err="1"/>
              <a:t>optatemos</a:t>
            </a:r>
            <a:r>
              <a:rPr lang="fr-FR" dirty="0"/>
              <a:t> </a:t>
            </a:r>
            <a:r>
              <a:rPr lang="fr-FR" dirty="0" err="1"/>
              <a:t>derio</a:t>
            </a:r>
            <a:endParaRPr lang="fr-FR" dirty="0"/>
          </a:p>
          <a:p>
            <a:pPr lvl="3"/>
            <a:r>
              <a:rPr lang="fr-FR" dirty="0" err="1"/>
              <a:t>Comnient</a:t>
            </a:r>
            <a:r>
              <a:rPr lang="fr-FR" dirty="0"/>
              <a:t> </a:t>
            </a:r>
            <a:r>
              <a:rPr lang="fr-FR" dirty="0" err="1"/>
              <a:t>expl</a:t>
            </a:r>
            <a:r>
              <a:rPr lang="fr-FR" dirty="0"/>
              <a:t> </a:t>
            </a:r>
            <a:r>
              <a:rPr lang="fr-FR" dirty="0" err="1"/>
              <a:t>plfdo</a:t>
            </a:r>
            <a:r>
              <a:rPr lang="fr-FR" dirty="0"/>
              <a:t> </a:t>
            </a:r>
            <a:r>
              <a:rPr lang="fr-FR" dirty="0" err="1"/>
              <a:t>raute</a:t>
            </a:r>
            <a:r>
              <a:rPr lang="fr-FR" dirty="0"/>
              <a:t> </a:t>
            </a:r>
            <a:r>
              <a:rPr lang="fr-FR" dirty="0" err="1"/>
              <a:t>rehenim</a:t>
            </a:r>
            <a:r>
              <a:rPr lang="fr-FR" dirty="0"/>
              <a:t> </a:t>
            </a:r>
            <a:r>
              <a:rPr lang="fr-FR" dirty="0" err="1"/>
              <a:t>peritibus</a:t>
            </a:r>
            <a:r>
              <a:rPr lang="fr-FR" dirty="0"/>
              <a:t>. Rae </a:t>
            </a:r>
            <a:r>
              <a:rPr lang="fr-FR" dirty="0" err="1"/>
              <a:t>offictem</a:t>
            </a:r>
            <a:r>
              <a:rPr lang="fr-FR" dirty="0"/>
              <a:t> qui </a:t>
            </a:r>
            <a:r>
              <a:rPr lang="fr-FR" dirty="0" err="1"/>
              <a:t>corenducia</a:t>
            </a:r>
            <a:r>
              <a:rPr lang="fr-FR" dirty="0"/>
              <a:t> </a:t>
            </a:r>
            <a:r>
              <a:rPr lang="fr-FR" dirty="0" err="1"/>
              <a:t>ellatisdent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que </a:t>
            </a:r>
            <a:r>
              <a:rPr lang="fr-FR" dirty="0" err="1"/>
              <a:t>plastia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que volo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nobit</a:t>
            </a:r>
            <a:r>
              <a:rPr lang="fr-FR" dirty="0"/>
              <a:t> </a:t>
            </a:r>
            <a:r>
              <a:rPr lang="fr-FR" dirty="0" err="1"/>
              <a:t>consequo</a:t>
            </a:r>
            <a:r>
              <a:rPr lang="fr-FR" dirty="0"/>
              <a:t> </a:t>
            </a:r>
            <a:r>
              <a:rPr lang="fr-FR" dirty="0" err="1"/>
              <a:t>ererchicium</a:t>
            </a:r>
            <a:r>
              <a:rPr lang="fr-FR" dirty="0"/>
              <a:t>, </a:t>
            </a:r>
            <a:r>
              <a:rPr lang="fr-FR" dirty="0" err="1"/>
              <a:t>sim</a:t>
            </a:r>
            <a:r>
              <a:rPr lang="fr-FR" dirty="0"/>
              <a:t> et </a:t>
            </a:r>
            <a:r>
              <a:rPr lang="fr-FR" dirty="0" err="1"/>
              <a:t>omnihicatur</a:t>
            </a:r>
            <a:r>
              <a:rPr lang="fr-FR" dirty="0"/>
              <a:t> as que </a:t>
            </a:r>
            <a:r>
              <a:rPr lang="fr-FR" dirty="0" err="1"/>
              <a:t>demquam</a:t>
            </a:r>
            <a:r>
              <a:rPr lang="fr-FR" dirty="0"/>
              <a:t> </a:t>
            </a:r>
            <a:r>
              <a:rPr lang="fr-FR" dirty="0" err="1"/>
              <a:t>fugeuque</a:t>
            </a:r>
            <a:r>
              <a:rPr lang="fr-FR" dirty="0"/>
              <a:t> </a:t>
            </a:r>
            <a:r>
              <a:rPr lang="fr-FR" dirty="0" err="1"/>
              <a:t>plastolo</a:t>
            </a:r>
            <a:r>
              <a:rPr lang="fr-FR" dirty="0"/>
              <a:t>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163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536" y="3856353"/>
            <a:ext cx="3492500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4861" y="3856353"/>
            <a:ext cx="3510888" cy="20881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Forme libre : forme 11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86536" y="2311400"/>
            <a:ext cx="3492500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5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250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44861" y="2311400"/>
            <a:ext cx="3510887" cy="933148"/>
          </a:xfrm>
          <a:prstGeom prst="rect">
            <a:avLst/>
          </a:prstGeom>
          <a:noFill/>
        </p:spPr>
        <p:txBody>
          <a:bodyPr lIns="180000" tIns="648000" rIns="180000" bIns="180000"/>
          <a:lstStyle>
            <a:lvl1pPr marL="0" indent="0" algn="ctr">
              <a:buFontTx/>
              <a:buNone/>
              <a:defRPr sz="6900" b="0">
                <a:solidFill>
                  <a:schemeClr val="accent5"/>
                </a:solidFill>
                <a:latin typeface="Arial Rounded MT Bold" panose="020F0704030504030204" pitchFamily="34" charset="0"/>
              </a:defRPr>
            </a:lvl1pPr>
            <a:lvl2pPr marL="266700" indent="-266700">
              <a:spcBef>
                <a:spcPts val="1800"/>
              </a:spcBef>
              <a:buFont typeface="Arial Rounded MT Bold" panose="020F0704030504030204" pitchFamily="34" charset="0"/>
              <a:buChar char="&gt;"/>
              <a:defRPr sz="19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Bef>
                <a:spcPts val="1800"/>
              </a:spcBef>
              <a:buFontTx/>
              <a:buNone/>
              <a:defRPr sz="1900" b="1">
                <a:solidFill>
                  <a:schemeClr val="bg1"/>
                </a:solidFill>
              </a:defRPr>
            </a:lvl3pPr>
            <a:lvl4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</a:defRPr>
            </a:lvl4pPr>
            <a:lvl5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5pPr>
            <a:lvl6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6pPr>
            <a:lvl7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7pPr>
            <a:lvl8pPr marL="0" indent="0"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8pPr>
            <a:lvl9pPr>
              <a:lnSpc>
                <a:spcPts val="2300"/>
              </a:lnSpc>
              <a:spcBef>
                <a:spcPts val="1800"/>
              </a:spcBef>
              <a:buFontTx/>
              <a:buNone/>
              <a:defRPr sz="1700" b="0">
                <a:solidFill>
                  <a:schemeClr val="bg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fr-FR" dirty="0"/>
              <a:t>2 350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  <p:grpSp>
        <p:nvGrpSpPr>
          <p:cNvPr id="27" name="Groupe 26"/>
          <p:cNvGrpSpPr/>
          <p:nvPr userDrawn="1"/>
        </p:nvGrpSpPr>
        <p:grpSpPr>
          <a:xfrm>
            <a:off x="-1085850" y="1599243"/>
            <a:ext cx="910655" cy="646331"/>
            <a:chOff x="-1200150" y="1599243"/>
            <a:chExt cx="910655" cy="646331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1200150" y="1599243"/>
              <a:ext cx="766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Pictos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modifiables</a:t>
              </a: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couleur </a:t>
              </a:r>
              <a:b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contour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433511" y="1651000"/>
              <a:ext cx="144016" cy="513360"/>
              <a:chOff x="-252536" y="616873"/>
              <a:chExt cx="144016" cy="513360"/>
            </a:xfrm>
          </p:grpSpPr>
          <p:cxnSp>
            <p:nvCxnSpPr>
              <p:cNvPr id="25" name="Connecteur droit 24"/>
              <p:cNvCxnSpPr/>
              <p:nvPr userDrawn="1"/>
            </p:nvCxnSpPr>
            <p:spPr>
              <a:xfrm>
                <a:off x="-252536" y="616873"/>
                <a:ext cx="0" cy="51336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 userDrawn="1"/>
            </p:nvCxnSpPr>
            <p:spPr>
              <a:xfrm flipH="1">
                <a:off x="-252536" y="870613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17883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11189" y="1034181"/>
            <a:ext cx="7912099" cy="421252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5328134"/>
            <a:ext cx="7912100" cy="22928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098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/>
          <p:cNvSpPr/>
          <p:nvPr userDrawn="1"/>
        </p:nvSpPr>
        <p:spPr>
          <a:xfrm>
            <a:off x="390525" y="-1"/>
            <a:ext cx="8386762" cy="1778000"/>
          </a:xfrm>
          <a:custGeom>
            <a:avLst/>
            <a:gdLst>
              <a:gd name="connsiteX0" fmla="*/ 0 w 8386762"/>
              <a:gd name="connsiteY0" fmla="*/ 0 h 1778000"/>
              <a:gd name="connsiteX1" fmla="*/ 8373600 w 8386762"/>
              <a:gd name="connsiteY1" fmla="*/ 0 h 1778000"/>
              <a:gd name="connsiteX2" fmla="*/ 8373600 w 8386762"/>
              <a:gd name="connsiteY2" fmla="*/ 1218225 h 1778000"/>
              <a:gd name="connsiteX3" fmla="*/ 8386762 w 8386762"/>
              <a:gd name="connsiteY3" fmla="*/ 1218225 h 1778000"/>
              <a:gd name="connsiteX4" fmla="*/ 8386762 w 8386762"/>
              <a:gd name="connsiteY4" fmla="*/ 1603031 h 1778000"/>
              <a:gd name="connsiteX5" fmla="*/ 8211793 w 8386762"/>
              <a:gd name="connsiteY5" fmla="*/ 1778000 h 1778000"/>
              <a:gd name="connsiteX6" fmla="*/ 189256 w 8386762"/>
              <a:gd name="connsiteY6" fmla="*/ 1778000 h 1778000"/>
              <a:gd name="connsiteX7" fmla="*/ 14287 w 8386762"/>
              <a:gd name="connsiteY7" fmla="*/ 1603031 h 1778000"/>
              <a:gd name="connsiteX8" fmla="*/ 14287 w 8386762"/>
              <a:gd name="connsiteY8" fmla="*/ 1498112 h 1778000"/>
              <a:gd name="connsiteX9" fmla="*/ 0 w 8386762"/>
              <a:gd name="connsiteY9" fmla="*/ 1498112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6762" h="1778000">
                <a:moveTo>
                  <a:pt x="0" y="0"/>
                </a:moveTo>
                <a:lnTo>
                  <a:pt x="8373600" y="0"/>
                </a:lnTo>
                <a:lnTo>
                  <a:pt x="8373600" y="1218225"/>
                </a:lnTo>
                <a:lnTo>
                  <a:pt x="8386762" y="1218225"/>
                </a:lnTo>
                <a:lnTo>
                  <a:pt x="8386762" y="1603031"/>
                </a:lnTo>
                <a:cubicBezTo>
                  <a:pt x="8386762" y="1699664"/>
                  <a:pt x="8308426" y="1778000"/>
                  <a:pt x="8211793" y="1778000"/>
                </a:cubicBezTo>
                <a:lnTo>
                  <a:pt x="189256" y="1778000"/>
                </a:lnTo>
                <a:cubicBezTo>
                  <a:pt x="92623" y="1778000"/>
                  <a:pt x="14287" y="1699664"/>
                  <a:pt x="14287" y="1603031"/>
                </a:cubicBezTo>
                <a:lnTo>
                  <a:pt x="14287" y="1498112"/>
                </a:lnTo>
                <a:lnTo>
                  <a:pt x="0" y="149811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82" y="2782093"/>
            <a:ext cx="1408717" cy="47705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7501"/>
            <a:ext cx="9144000" cy="19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4581" y="3530600"/>
            <a:ext cx="5533043" cy="13843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1pPr>
            <a:lvl2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2pPr>
            <a:lvl3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3pPr>
            <a:lvl4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4pPr>
            <a:lvl5pPr>
              <a:lnSpc>
                <a:spcPts val="2100"/>
              </a:lnSpc>
              <a:buFontTx/>
              <a:buNone/>
              <a:defRPr sz="2100">
                <a:solidFill>
                  <a:schemeClr val="tx1"/>
                </a:solidFill>
              </a:defRPr>
            </a:lvl5pPr>
            <a:lvl6pPr>
              <a:lnSpc>
                <a:spcPts val="2100"/>
              </a:lnSpc>
              <a:spcBef>
                <a:spcPts val="500"/>
              </a:spcBef>
              <a:defRPr sz="2100"/>
            </a:lvl6pPr>
            <a:lvl7pPr>
              <a:defRPr sz="2100"/>
            </a:lvl7pPr>
            <a:lvl8pPr>
              <a:defRPr sz="2100"/>
            </a:lvl8pPr>
            <a:lvl9pPr>
              <a:buFontTx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Contact :</a:t>
            </a:r>
          </a:p>
          <a:p>
            <a:pPr lvl="8"/>
            <a:r>
              <a:rPr lang="fr-FR" dirty="0" err="1"/>
              <a:t>Xolofds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05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11189" y="1034181"/>
            <a:ext cx="7912099" cy="4212522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11188" y="5328134"/>
            <a:ext cx="7912100" cy="229287"/>
          </a:xfrm>
        </p:spPr>
        <p:txBody>
          <a:bodyPr/>
          <a:lstStyle>
            <a:lvl9pPr>
              <a:defRPr/>
            </a:lvl9pPr>
          </a:lstStyle>
          <a:p>
            <a:pPr lvl="8"/>
            <a:r>
              <a:rPr lang="fr-FR" dirty="0"/>
              <a:t>Légende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/>
              <a:t>- Présentation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152439"/>
            <a:ext cx="7912100" cy="266661"/>
          </a:xfrm>
        </p:spPr>
        <p:txBody>
          <a:bodyPr>
            <a:noAutofit/>
          </a:bodyPr>
          <a:lstStyle>
            <a:lvl1pPr marL="177800" indent="-177800"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1pPr>
            <a:lvl2pPr marL="177800" indent="-17780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2pPr>
            <a:lvl3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3pPr>
            <a:lvl4pPr marL="177800" indent="-17780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>
                <a:solidFill>
                  <a:schemeClr val="bg1"/>
                </a:solidFill>
              </a:defRPr>
            </a:lvl4pPr>
            <a:lvl5pPr marL="171450" indent="-171450">
              <a:lnSpc>
                <a:spcPts val="21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5pPr>
            <a:lvl6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6pPr>
            <a:lvl7pPr marL="171450" indent="-171450">
              <a:spcBef>
                <a:spcPts val="1000"/>
              </a:spcBef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7pPr>
            <a:lvl8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b="1">
                <a:solidFill>
                  <a:schemeClr val="bg1"/>
                </a:solidFill>
              </a:defRPr>
            </a:lvl8pPr>
            <a:lvl9pPr marL="171450" indent="-171450">
              <a:spcBef>
                <a:spcPts val="1000"/>
              </a:spcBef>
              <a:buClr>
                <a:schemeClr val="bg1"/>
              </a:buClr>
              <a:buSzPct val="110000"/>
              <a:buFont typeface="Arial Rounded MT Bold" panose="020F0704030504030204" pitchFamily="34" charset="0"/>
              <a:buChar char="&gt;"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atere</a:t>
            </a:r>
            <a:r>
              <a:rPr lang="fr-FR" dirty="0"/>
              <a:t> </a:t>
            </a:r>
            <a:r>
              <a:rPr lang="fr-FR" dirty="0" err="1"/>
              <a:t>dominur</a:t>
            </a:r>
            <a:r>
              <a:rPr lang="fr-FR" dirty="0"/>
              <a:t> </a:t>
            </a:r>
            <a:r>
              <a:rPr lang="fr-FR" dirty="0" err="1"/>
              <a:t>maolrei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150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9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/>
          <p:cNvSpPr/>
          <p:nvPr userDrawn="1"/>
        </p:nvSpPr>
        <p:spPr>
          <a:xfrm>
            <a:off x="390525" y="-1"/>
            <a:ext cx="8386762" cy="1778000"/>
          </a:xfrm>
          <a:custGeom>
            <a:avLst/>
            <a:gdLst>
              <a:gd name="connsiteX0" fmla="*/ 0 w 8386762"/>
              <a:gd name="connsiteY0" fmla="*/ 0 h 1778000"/>
              <a:gd name="connsiteX1" fmla="*/ 8373600 w 8386762"/>
              <a:gd name="connsiteY1" fmla="*/ 0 h 1778000"/>
              <a:gd name="connsiteX2" fmla="*/ 8373600 w 8386762"/>
              <a:gd name="connsiteY2" fmla="*/ 1218225 h 1778000"/>
              <a:gd name="connsiteX3" fmla="*/ 8386762 w 8386762"/>
              <a:gd name="connsiteY3" fmla="*/ 1218225 h 1778000"/>
              <a:gd name="connsiteX4" fmla="*/ 8386762 w 8386762"/>
              <a:gd name="connsiteY4" fmla="*/ 1603031 h 1778000"/>
              <a:gd name="connsiteX5" fmla="*/ 8211793 w 8386762"/>
              <a:gd name="connsiteY5" fmla="*/ 1778000 h 1778000"/>
              <a:gd name="connsiteX6" fmla="*/ 189256 w 8386762"/>
              <a:gd name="connsiteY6" fmla="*/ 1778000 h 1778000"/>
              <a:gd name="connsiteX7" fmla="*/ 14287 w 8386762"/>
              <a:gd name="connsiteY7" fmla="*/ 1603031 h 1778000"/>
              <a:gd name="connsiteX8" fmla="*/ 14287 w 8386762"/>
              <a:gd name="connsiteY8" fmla="*/ 1498112 h 1778000"/>
              <a:gd name="connsiteX9" fmla="*/ 0 w 8386762"/>
              <a:gd name="connsiteY9" fmla="*/ 1498112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6762" h="1778000">
                <a:moveTo>
                  <a:pt x="0" y="0"/>
                </a:moveTo>
                <a:lnTo>
                  <a:pt x="8373600" y="0"/>
                </a:lnTo>
                <a:lnTo>
                  <a:pt x="8373600" y="1218225"/>
                </a:lnTo>
                <a:lnTo>
                  <a:pt x="8386762" y="1218225"/>
                </a:lnTo>
                <a:lnTo>
                  <a:pt x="8386762" y="1603031"/>
                </a:lnTo>
                <a:cubicBezTo>
                  <a:pt x="8386762" y="1699664"/>
                  <a:pt x="8308426" y="1778000"/>
                  <a:pt x="8211793" y="1778000"/>
                </a:cubicBezTo>
                <a:lnTo>
                  <a:pt x="189256" y="1778000"/>
                </a:lnTo>
                <a:cubicBezTo>
                  <a:pt x="92623" y="1778000"/>
                  <a:pt x="14287" y="1699664"/>
                  <a:pt x="14287" y="1603031"/>
                </a:cubicBezTo>
                <a:lnTo>
                  <a:pt x="14287" y="1498112"/>
                </a:lnTo>
                <a:lnTo>
                  <a:pt x="0" y="1498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582" y="2782093"/>
            <a:ext cx="1408717" cy="47705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7501"/>
            <a:ext cx="9144000" cy="1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4581" y="3530600"/>
            <a:ext cx="5533043" cy="13843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1pPr>
            <a:lvl2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/>
            </a:lvl2pPr>
            <a:lvl3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3pPr>
            <a:lvl4pPr marL="0" indent="0">
              <a:lnSpc>
                <a:spcPts val="2100"/>
              </a:lnSpc>
              <a:spcBef>
                <a:spcPts val="500"/>
              </a:spcBef>
              <a:buFontTx/>
              <a:buNone/>
              <a:defRPr sz="2100">
                <a:solidFill>
                  <a:schemeClr val="tx1"/>
                </a:solidFill>
              </a:defRPr>
            </a:lvl4pPr>
            <a:lvl5pPr>
              <a:lnSpc>
                <a:spcPts val="2100"/>
              </a:lnSpc>
              <a:buFontTx/>
              <a:buNone/>
              <a:defRPr sz="2100">
                <a:solidFill>
                  <a:schemeClr val="tx1"/>
                </a:solidFill>
              </a:defRPr>
            </a:lvl5pPr>
            <a:lvl6pPr>
              <a:lnSpc>
                <a:spcPts val="2100"/>
              </a:lnSpc>
              <a:spcBef>
                <a:spcPts val="500"/>
              </a:spcBef>
              <a:defRPr sz="2100"/>
            </a:lvl6pPr>
            <a:lvl7pPr>
              <a:defRPr sz="2100"/>
            </a:lvl7pPr>
            <a:lvl8pPr>
              <a:defRPr sz="2100"/>
            </a:lvl8pPr>
            <a:lvl9pPr>
              <a:buFontTx/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Contact :</a:t>
            </a:r>
          </a:p>
          <a:p>
            <a:pPr lvl="8"/>
            <a:r>
              <a:rPr lang="fr-FR" dirty="0" err="1"/>
              <a:t>Xolofds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89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522" y="1578435"/>
            <a:ext cx="6960278" cy="8207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 dirty="0"/>
              <a:t>MODIFIEZ LE STYLE DU TITRE SUR UNE OU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580" y="2991943"/>
            <a:ext cx="6321359" cy="30537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Légende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03" y="6434795"/>
            <a:ext cx="717549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52" y="6434795"/>
            <a:ext cx="3086100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fr-FR" dirty="0"/>
              <a:t>-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8" y="6434793"/>
            <a:ext cx="420950" cy="124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1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hf hdr="0"/>
  <p:txStyles>
    <p:titleStyle>
      <a:lvl1pPr marL="358775" indent="-358775" algn="l" defTabSz="914400" rtl="0" eaLnBrk="1" latinLnBrk="0" hangingPunct="1">
        <a:lnSpc>
          <a:spcPts val="3200"/>
        </a:lnSpc>
        <a:spcBef>
          <a:spcPct val="0"/>
        </a:spcBef>
        <a:buClr>
          <a:schemeClr val="accent1"/>
        </a:buClr>
        <a:buSzPct val="120000"/>
        <a:buFontTx/>
        <a:buBlip>
          <a:blip r:embed="rId13"/>
        </a:buBlip>
        <a:defRPr sz="2800" b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accent1"/>
        </a:buClr>
        <a:buSzPct val="140000"/>
        <a:buFont typeface="Arial" panose="020B0604020202020204" pitchFamily="34" charset="0"/>
        <a:buChar char="●"/>
        <a:tabLst/>
        <a:defRPr sz="19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2100"/>
        </a:lnSpc>
        <a:spcBef>
          <a:spcPts val="500"/>
        </a:spcBef>
        <a:buSzPct val="130000"/>
        <a:buFont typeface="Trebuchet MS" panose="020B0603020202020204" pitchFamily="34" charset="0"/>
        <a:buChar char="●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ts val="1800"/>
        </a:lnSpc>
        <a:spcBef>
          <a:spcPts val="500"/>
        </a:spcBef>
        <a:buClr>
          <a:schemeClr val="accent1"/>
        </a:buClr>
        <a:buSzPct val="130000"/>
        <a:buFont typeface="Trebuchet MS" panose="020B0603020202020204" pitchFamily="34" charset="0"/>
        <a:buChar char="●"/>
        <a:defRPr sz="1400" kern="1200">
          <a:solidFill>
            <a:srgbClr val="E75113"/>
          </a:solidFill>
          <a:latin typeface="Trebuchet MS" panose="020B0603020202020204" pitchFamily="34" charset="0"/>
          <a:ea typeface="+mn-ea"/>
          <a:cs typeface="+mn-cs"/>
        </a:defRPr>
      </a:lvl3pPr>
      <a:lvl4pPr marL="177800" indent="-177800" algn="l" defTabSz="914400" rtl="0" eaLnBrk="1" latinLnBrk="0" hangingPunct="1">
        <a:lnSpc>
          <a:spcPts val="1600"/>
        </a:lnSpc>
        <a:spcBef>
          <a:spcPts val="500"/>
        </a:spcBef>
        <a:buSzPct val="120000"/>
        <a:buFont typeface="Trebuchet MS" panose="020B0603020202020204" pitchFamily="34" charset="0"/>
        <a:buChar char="—"/>
        <a:defRPr sz="12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500"/>
        </a:lnSpc>
        <a:spcBef>
          <a:spcPts val="500"/>
        </a:spcBef>
        <a:buFontTx/>
        <a:buNone/>
        <a:defRPr sz="1200" b="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4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500"/>
        </a:spcBef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500"/>
        </a:spcBef>
        <a:buFontTx/>
        <a:buNone/>
        <a:defRPr sz="11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0">
          <p15:clr>
            <a:srgbClr val="F26B43"/>
          </p15:clr>
        </p15:guide>
        <p15:guide id="4" pos="5072">
          <p15:clr>
            <a:srgbClr val="F26B43"/>
          </p15:clr>
        </p15:guide>
        <p15:guide id="5" orient="horz" pos="1456">
          <p15:clr>
            <a:srgbClr val="F26B43"/>
          </p15:clr>
        </p15:guide>
        <p15:guide id="6" orient="horz" pos="1880">
          <p15:clr>
            <a:srgbClr val="F26B43"/>
          </p15:clr>
        </p15:guide>
        <p15:guide id="7" pos="385">
          <p15:clr>
            <a:srgbClr val="F26B43"/>
          </p15:clr>
        </p15:guide>
        <p15:guide id="8" pos="930">
          <p15:clr>
            <a:srgbClr val="F26B43"/>
          </p15:clr>
        </p15:guide>
        <p15:guide id="9" pos="4830">
          <p15:clr>
            <a:srgbClr val="F26B43"/>
          </p15:clr>
        </p15:guide>
        <p15:guide id="10" pos="246">
          <p15:clr>
            <a:srgbClr val="F26B43"/>
          </p15:clr>
        </p15:guide>
        <p15:guide id="11" pos="5511">
          <p15:clr>
            <a:srgbClr val="F26B43"/>
          </p15:clr>
        </p15:guide>
        <p15:guide id="13" pos="53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522" y="1578435"/>
            <a:ext cx="6960278" cy="8207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 dirty="0"/>
              <a:t>MODIFIEZ LE STYLE DU TITRE SUR UNE OU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580" y="2991943"/>
            <a:ext cx="6321359" cy="30537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Légende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03" y="6434795"/>
            <a:ext cx="717549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52" y="6434795"/>
            <a:ext cx="3086100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fr-FR" dirty="0"/>
              <a:t>-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8" y="6434793"/>
            <a:ext cx="420950" cy="124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>
            <a:off x="1547348" y="2603133"/>
            <a:ext cx="364796" cy="0"/>
          </a:xfrm>
          <a:prstGeom prst="line">
            <a:avLst/>
          </a:prstGeom>
          <a:ln w="133350" cap="rnd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hf hdr="0"/>
  <p:txStyles>
    <p:titleStyle>
      <a:lvl1pPr marL="381000" indent="-381000" algn="l" defTabSz="914400" rtl="0" eaLnBrk="1" latinLnBrk="0" hangingPunct="1">
        <a:lnSpc>
          <a:spcPts val="3200"/>
        </a:lnSpc>
        <a:spcBef>
          <a:spcPct val="0"/>
        </a:spcBef>
        <a:buClr>
          <a:schemeClr val="accent1"/>
        </a:buClr>
        <a:buSzPct val="120000"/>
        <a:buFontTx/>
        <a:buBlip>
          <a:blip r:embed="rId13"/>
        </a:buBlip>
        <a:defRPr sz="2800" b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accent6"/>
        </a:buClr>
        <a:buSzPct val="140000"/>
        <a:buFont typeface="Arial" panose="020B0604020202020204" pitchFamily="34" charset="0"/>
        <a:buChar char="●"/>
        <a:tabLst/>
        <a:defRPr sz="19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2100"/>
        </a:lnSpc>
        <a:spcBef>
          <a:spcPts val="500"/>
        </a:spcBef>
        <a:buSzPct val="130000"/>
        <a:buFont typeface="Trebuchet MS" panose="020B0603020202020204" pitchFamily="34" charset="0"/>
        <a:buChar char="●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ts val="1800"/>
        </a:lnSpc>
        <a:spcBef>
          <a:spcPts val="500"/>
        </a:spcBef>
        <a:buClr>
          <a:schemeClr val="accent6"/>
        </a:buClr>
        <a:buSzPct val="130000"/>
        <a:buFont typeface="Trebuchet MS" panose="020B0603020202020204" pitchFamily="34" charset="0"/>
        <a:buChar char="●"/>
        <a:defRPr sz="1400" kern="1200">
          <a:solidFill>
            <a:schemeClr val="accent6"/>
          </a:solidFill>
          <a:latin typeface="Trebuchet MS" panose="020B0603020202020204" pitchFamily="34" charset="0"/>
          <a:ea typeface="+mn-ea"/>
          <a:cs typeface="+mn-cs"/>
        </a:defRPr>
      </a:lvl3pPr>
      <a:lvl4pPr marL="177800" indent="-177800" algn="l" defTabSz="914400" rtl="0" eaLnBrk="1" latinLnBrk="0" hangingPunct="1">
        <a:lnSpc>
          <a:spcPts val="1600"/>
        </a:lnSpc>
        <a:spcBef>
          <a:spcPts val="500"/>
        </a:spcBef>
        <a:buSzPct val="120000"/>
        <a:buFont typeface="Trebuchet MS" panose="020B0603020202020204" pitchFamily="34" charset="0"/>
        <a:buChar char="—"/>
        <a:defRPr sz="12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500"/>
        </a:lnSpc>
        <a:spcBef>
          <a:spcPts val="500"/>
        </a:spcBef>
        <a:buFontTx/>
        <a:buNone/>
        <a:defRPr sz="1200" b="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4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500"/>
        </a:spcBef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500"/>
        </a:spcBef>
        <a:buFontTx/>
        <a:buNone/>
        <a:defRPr sz="11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0">
          <p15:clr>
            <a:srgbClr val="F26B43"/>
          </p15:clr>
        </p15:guide>
        <p15:guide id="4" pos="5072">
          <p15:clr>
            <a:srgbClr val="F26B43"/>
          </p15:clr>
        </p15:guide>
        <p15:guide id="5" orient="horz" pos="1456">
          <p15:clr>
            <a:srgbClr val="F26B43"/>
          </p15:clr>
        </p15:guide>
        <p15:guide id="6" orient="horz" pos="1880">
          <p15:clr>
            <a:srgbClr val="F26B43"/>
          </p15:clr>
        </p15:guide>
        <p15:guide id="7" pos="385">
          <p15:clr>
            <a:srgbClr val="F26B43"/>
          </p15:clr>
        </p15:guide>
        <p15:guide id="8" pos="930">
          <p15:clr>
            <a:srgbClr val="F26B43"/>
          </p15:clr>
        </p15:guide>
        <p15:guide id="9" pos="4830">
          <p15:clr>
            <a:srgbClr val="F26B43"/>
          </p15:clr>
        </p15:guide>
        <p15:guide id="10" pos="246">
          <p15:clr>
            <a:srgbClr val="F26B43"/>
          </p15:clr>
        </p15:guide>
        <p15:guide id="11" pos="5511">
          <p15:clr>
            <a:srgbClr val="F26B43"/>
          </p15:clr>
        </p15:guide>
        <p15:guide id="13" pos="53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522" y="1578435"/>
            <a:ext cx="6960278" cy="8207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 dirty="0"/>
              <a:t>MODIFIEZ LE STYLE DU TITRE SUR UNE OU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580" y="2991943"/>
            <a:ext cx="6321359" cy="30537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Légende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03" y="6434795"/>
            <a:ext cx="717549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52" y="6434795"/>
            <a:ext cx="3086100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fr-FR" dirty="0"/>
              <a:t>-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8" y="6434793"/>
            <a:ext cx="420950" cy="124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881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1547348" y="2603133"/>
            <a:ext cx="364796" cy="0"/>
          </a:xfrm>
          <a:prstGeom prst="line">
            <a:avLst/>
          </a:prstGeom>
          <a:ln w="133350" cap="rnd">
            <a:solidFill>
              <a:srgbClr val="8813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5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hdr="0"/>
  <p:txStyles>
    <p:titleStyle>
      <a:lvl1pPr marL="381000" indent="-381000" algn="l" defTabSz="914400" rtl="0" eaLnBrk="1" latinLnBrk="0" hangingPunct="1">
        <a:lnSpc>
          <a:spcPts val="3200"/>
        </a:lnSpc>
        <a:spcBef>
          <a:spcPct val="0"/>
        </a:spcBef>
        <a:buClr>
          <a:schemeClr val="accent1"/>
        </a:buClr>
        <a:buSzPct val="120000"/>
        <a:buFontTx/>
        <a:buBlip>
          <a:blip r:embed="rId13"/>
        </a:buBlip>
        <a:defRPr sz="2800" b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rgbClr val="88136D"/>
        </a:buClr>
        <a:buSzPct val="140000"/>
        <a:buFont typeface="Arial" panose="020B0604020202020204" pitchFamily="34" charset="0"/>
        <a:buChar char="●"/>
        <a:tabLst/>
        <a:defRPr sz="19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2100"/>
        </a:lnSpc>
        <a:spcBef>
          <a:spcPts val="500"/>
        </a:spcBef>
        <a:buSzPct val="130000"/>
        <a:buFont typeface="Trebuchet MS" panose="020B0603020202020204" pitchFamily="34" charset="0"/>
        <a:buChar char="●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ts val="1800"/>
        </a:lnSpc>
        <a:spcBef>
          <a:spcPts val="500"/>
        </a:spcBef>
        <a:buClr>
          <a:srgbClr val="88136D"/>
        </a:buClr>
        <a:buSzPct val="130000"/>
        <a:buFont typeface="Trebuchet MS" panose="020B0603020202020204" pitchFamily="34" charset="0"/>
        <a:buChar char="●"/>
        <a:defRPr sz="1400" kern="1200">
          <a:solidFill>
            <a:srgbClr val="88136D"/>
          </a:solidFill>
          <a:latin typeface="Trebuchet MS" panose="020B0603020202020204" pitchFamily="34" charset="0"/>
          <a:ea typeface="+mn-ea"/>
          <a:cs typeface="+mn-cs"/>
        </a:defRPr>
      </a:lvl3pPr>
      <a:lvl4pPr marL="177800" indent="-177800" algn="l" defTabSz="914400" rtl="0" eaLnBrk="1" latinLnBrk="0" hangingPunct="1">
        <a:lnSpc>
          <a:spcPts val="1600"/>
        </a:lnSpc>
        <a:spcBef>
          <a:spcPts val="500"/>
        </a:spcBef>
        <a:buSzPct val="120000"/>
        <a:buFont typeface="Trebuchet MS" panose="020B0603020202020204" pitchFamily="34" charset="0"/>
        <a:buChar char="—"/>
        <a:defRPr sz="12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500"/>
        </a:lnSpc>
        <a:spcBef>
          <a:spcPts val="500"/>
        </a:spcBef>
        <a:buFontTx/>
        <a:buNone/>
        <a:defRPr sz="1200" b="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4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500"/>
        </a:spcBef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500"/>
        </a:spcBef>
        <a:buFontTx/>
        <a:buNone/>
        <a:defRPr sz="11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0">
          <p15:clr>
            <a:srgbClr val="F26B43"/>
          </p15:clr>
        </p15:guide>
        <p15:guide id="4" pos="5072">
          <p15:clr>
            <a:srgbClr val="F26B43"/>
          </p15:clr>
        </p15:guide>
        <p15:guide id="5" orient="horz" pos="1456">
          <p15:clr>
            <a:srgbClr val="F26B43"/>
          </p15:clr>
        </p15:guide>
        <p15:guide id="6" orient="horz" pos="1880">
          <p15:clr>
            <a:srgbClr val="F26B43"/>
          </p15:clr>
        </p15:guide>
        <p15:guide id="7" pos="385">
          <p15:clr>
            <a:srgbClr val="F26B43"/>
          </p15:clr>
        </p15:guide>
        <p15:guide id="8" pos="930">
          <p15:clr>
            <a:srgbClr val="F26B43"/>
          </p15:clr>
        </p15:guide>
        <p15:guide id="9" pos="4830">
          <p15:clr>
            <a:srgbClr val="F26B43"/>
          </p15:clr>
        </p15:guide>
        <p15:guide id="10" pos="246">
          <p15:clr>
            <a:srgbClr val="F26B43"/>
          </p15:clr>
        </p15:guide>
        <p15:guide id="11" pos="5511">
          <p15:clr>
            <a:srgbClr val="F26B43"/>
          </p15:clr>
        </p15:guide>
        <p15:guide id="13" pos="536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522" y="1578435"/>
            <a:ext cx="6960278" cy="8207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 dirty="0"/>
              <a:t>MODIFIEZ LE STYLE DU TITRE SUR UNE OU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580" y="2991943"/>
            <a:ext cx="6321359" cy="30537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Légende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03" y="6434795"/>
            <a:ext cx="717549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52" y="6434795"/>
            <a:ext cx="3086100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fr-FR" dirty="0"/>
              <a:t>-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8" y="6434793"/>
            <a:ext cx="420950" cy="124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71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1547348" y="2603133"/>
            <a:ext cx="364796" cy="0"/>
          </a:xfrm>
          <a:prstGeom prst="line">
            <a:avLst/>
          </a:prstGeom>
          <a:ln w="133350" cap="rnd">
            <a:solidFill>
              <a:srgbClr val="718A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3" r:id="rId3"/>
    <p:sldLayoutId id="2147483661" r:id="rId4"/>
    <p:sldLayoutId id="2147483674" r:id="rId5"/>
    <p:sldLayoutId id="2147483664" r:id="rId6"/>
    <p:sldLayoutId id="2147483665" r:id="rId7"/>
    <p:sldLayoutId id="2147483677" r:id="rId8"/>
    <p:sldLayoutId id="2147483676" r:id="rId9"/>
    <p:sldLayoutId id="2147483678" r:id="rId10"/>
  </p:sldLayoutIdLst>
  <p:hf hdr="0"/>
  <p:txStyles>
    <p:titleStyle>
      <a:lvl1pPr marL="381000" indent="-381000" algn="l" defTabSz="914400" rtl="0" eaLnBrk="1" latinLnBrk="0" hangingPunct="1">
        <a:lnSpc>
          <a:spcPts val="3200"/>
        </a:lnSpc>
        <a:spcBef>
          <a:spcPct val="0"/>
        </a:spcBef>
        <a:buClr>
          <a:schemeClr val="accent1"/>
        </a:buClr>
        <a:buSzPct val="120000"/>
        <a:buFontTx/>
        <a:buBlip>
          <a:blip r:embed="rId13"/>
        </a:buBlip>
        <a:defRPr sz="2800" b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rgbClr val="718AAA"/>
        </a:buClr>
        <a:buSzPct val="140000"/>
        <a:buFont typeface="Arial" panose="020B0604020202020204" pitchFamily="34" charset="0"/>
        <a:buChar char="●"/>
        <a:tabLst/>
        <a:defRPr sz="19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2100"/>
        </a:lnSpc>
        <a:spcBef>
          <a:spcPts val="500"/>
        </a:spcBef>
        <a:buSzPct val="130000"/>
        <a:buFont typeface="Trebuchet MS" panose="020B0603020202020204" pitchFamily="34" charset="0"/>
        <a:buChar char="●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ts val="1800"/>
        </a:lnSpc>
        <a:spcBef>
          <a:spcPts val="500"/>
        </a:spcBef>
        <a:buClr>
          <a:srgbClr val="718AAA"/>
        </a:buClr>
        <a:buSzPct val="130000"/>
        <a:buFont typeface="Trebuchet MS" panose="020B0603020202020204" pitchFamily="34" charset="0"/>
        <a:buChar char="●"/>
        <a:defRPr sz="1400" kern="1200">
          <a:solidFill>
            <a:srgbClr val="718AAA"/>
          </a:solidFill>
          <a:latin typeface="Trebuchet MS" panose="020B0603020202020204" pitchFamily="34" charset="0"/>
          <a:ea typeface="+mn-ea"/>
          <a:cs typeface="+mn-cs"/>
        </a:defRPr>
      </a:lvl3pPr>
      <a:lvl4pPr marL="177800" indent="-177800" algn="l" defTabSz="914400" rtl="0" eaLnBrk="1" latinLnBrk="0" hangingPunct="1">
        <a:lnSpc>
          <a:spcPts val="1600"/>
        </a:lnSpc>
        <a:spcBef>
          <a:spcPts val="500"/>
        </a:spcBef>
        <a:buSzPct val="120000"/>
        <a:buFont typeface="Trebuchet MS" panose="020B0603020202020204" pitchFamily="34" charset="0"/>
        <a:buChar char="—"/>
        <a:defRPr sz="12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500"/>
        </a:lnSpc>
        <a:spcBef>
          <a:spcPts val="500"/>
        </a:spcBef>
        <a:buFontTx/>
        <a:buNone/>
        <a:defRPr sz="1200" b="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4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500"/>
        </a:spcBef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500"/>
        </a:spcBef>
        <a:buFontTx/>
        <a:buNone/>
        <a:defRPr sz="11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680" userDrawn="1">
          <p15:clr>
            <a:srgbClr val="F26B43"/>
          </p15:clr>
        </p15:guide>
        <p15:guide id="4" pos="5072" userDrawn="1">
          <p15:clr>
            <a:srgbClr val="F26B43"/>
          </p15:clr>
        </p15:guide>
        <p15:guide id="5" orient="horz" pos="1456" userDrawn="1">
          <p15:clr>
            <a:srgbClr val="F26B43"/>
          </p15:clr>
        </p15:guide>
        <p15:guide id="6" orient="horz" pos="1880" userDrawn="1">
          <p15:clr>
            <a:srgbClr val="F26B43"/>
          </p15:clr>
        </p15:guide>
        <p15:guide id="7" pos="385" userDrawn="1">
          <p15:clr>
            <a:srgbClr val="F26B43"/>
          </p15:clr>
        </p15:guide>
        <p15:guide id="8" pos="930" userDrawn="1">
          <p15:clr>
            <a:srgbClr val="F26B43"/>
          </p15:clr>
        </p15:guide>
        <p15:guide id="9" pos="4830" userDrawn="1">
          <p15:clr>
            <a:srgbClr val="F26B43"/>
          </p15:clr>
        </p15:guide>
        <p15:guide id="10" pos="246" userDrawn="1">
          <p15:clr>
            <a:srgbClr val="F26B43"/>
          </p15:clr>
        </p15:guide>
        <p15:guide id="11" pos="5511" userDrawn="1">
          <p15:clr>
            <a:srgbClr val="F26B43"/>
          </p15:clr>
        </p15:guide>
        <p15:guide id="13" pos="53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522" y="1578435"/>
            <a:ext cx="6960278" cy="8207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 dirty="0"/>
              <a:t>MODIFIEZ LE STYLE DU TITRE SUR UNE OU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580" y="2991943"/>
            <a:ext cx="6321359" cy="30537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Légende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03" y="6434795"/>
            <a:ext cx="717549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52" y="6434795"/>
            <a:ext cx="3086100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fr-FR" dirty="0"/>
              <a:t>-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8" y="6434793"/>
            <a:ext cx="420950" cy="124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rgbClr val="00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rgbClr val="00A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1547348" y="2603133"/>
            <a:ext cx="364796" cy="0"/>
          </a:xfrm>
          <a:prstGeom prst="line">
            <a:avLst/>
          </a:prstGeom>
          <a:ln w="1333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81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/>
  <p:txStyles>
    <p:titleStyle>
      <a:lvl1pPr marL="381000" indent="-381000" algn="l" defTabSz="914400" rtl="0" eaLnBrk="1" latinLnBrk="0" hangingPunct="1">
        <a:lnSpc>
          <a:spcPts val="3200"/>
        </a:lnSpc>
        <a:spcBef>
          <a:spcPct val="0"/>
        </a:spcBef>
        <a:buClr>
          <a:schemeClr val="accent1"/>
        </a:buClr>
        <a:buSzPct val="120000"/>
        <a:buFontTx/>
        <a:buBlip>
          <a:blip r:embed="rId13"/>
        </a:buBlip>
        <a:defRPr sz="2800" b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accent2"/>
        </a:buClr>
        <a:buSzPct val="140000"/>
        <a:buFont typeface="Arial" panose="020B0604020202020204" pitchFamily="34" charset="0"/>
        <a:buChar char="●"/>
        <a:tabLst/>
        <a:defRPr sz="19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2100"/>
        </a:lnSpc>
        <a:spcBef>
          <a:spcPts val="500"/>
        </a:spcBef>
        <a:buSzPct val="130000"/>
        <a:buFont typeface="Trebuchet MS" panose="020B0603020202020204" pitchFamily="34" charset="0"/>
        <a:buChar char="●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ts val="1800"/>
        </a:lnSpc>
        <a:spcBef>
          <a:spcPts val="500"/>
        </a:spcBef>
        <a:buClr>
          <a:schemeClr val="accent2"/>
        </a:buClr>
        <a:buSzPct val="130000"/>
        <a:buFont typeface="Trebuchet MS" panose="020B0603020202020204" pitchFamily="34" charset="0"/>
        <a:buChar char="●"/>
        <a:defRPr sz="1400" kern="1200">
          <a:solidFill>
            <a:schemeClr val="accent2"/>
          </a:solidFill>
          <a:latin typeface="Trebuchet MS" panose="020B0603020202020204" pitchFamily="34" charset="0"/>
          <a:ea typeface="+mn-ea"/>
          <a:cs typeface="+mn-cs"/>
        </a:defRPr>
      </a:lvl3pPr>
      <a:lvl4pPr marL="177800" indent="-177800" algn="l" defTabSz="914400" rtl="0" eaLnBrk="1" latinLnBrk="0" hangingPunct="1">
        <a:lnSpc>
          <a:spcPts val="1600"/>
        </a:lnSpc>
        <a:spcBef>
          <a:spcPts val="500"/>
        </a:spcBef>
        <a:buSzPct val="120000"/>
        <a:buFont typeface="Trebuchet MS" panose="020B0603020202020204" pitchFamily="34" charset="0"/>
        <a:buChar char="—"/>
        <a:defRPr sz="12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500"/>
        </a:lnSpc>
        <a:spcBef>
          <a:spcPts val="500"/>
        </a:spcBef>
        <a:buFontTx/>
        <a:buNone/>
        <a:defRPr sz="1200" b="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4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500"/>
        </a:spcBef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500"/>
        </a:spcBef>
        <a:buFontTx/>
        <a:buNone/>
        <a:defRPr sz="11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0">
          <p15:clr>
            <a:srgbClr val="F26B43"/>
          </p15:clr>
        </p15:guide>
        <p15:guide id="4" pos="5072">
          <p15:clr>
            <a:srgbClr val="F26B43"/>
          </p15:clr>
        </p15:guide>
        <p15:guide id="5" orient="horz" pos="1456">
          <p15:clr>
            <a:srgbClr val="F26B43"/>
          </p15:clr>
        </p15:guide>
        <p15:guide id="6" orient="horz" pos="1880">
          <p15:clr>
            <a:srgbClr val="F26B43"/>
          </p15:clr>
        </p15:guide>
        <p15:guide id="7" pos="385">
          <p15:clr>
            <a:srgbClr val="F26B43"/>
          </p15:clr>
        </p15:guide>
        <p15:guide id="8" pos="930">
          <p15:clr>
            <a:srgbClr val="F26B43"/>
          </p15:clr>
        </p15:guide>
        <p15:guide id="9" pos="4830">
          <p15:clr>
            <a:srgbClr val="F26B43"/>
          </p15:clr>
        </p15:guide>
        <p15:guide id="10" pos="246">
          <p15:clr>
            <a:srgbClr val="F26B43"/>
          </p15:clr>
        </p15:guide>
        <p15:guide id="11" pos="5511">
          <p15:clr>
            <a:srgbClr val="F26B43"/>
          </p15:clr>
        </p15:guide>
        <p15:guide id="13" pos="536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522" y="1578435"/>
            <a:ext cx="6960278" cy="8207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 dirty="0"/>
              <a:t>MODIFIEZ LE STYLE DU TITRE SUR UNE OU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580" y="2991943"/>
            <a:ext cx="6321359" cy="30537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Légende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03" y="6434795"/>
            <a:ext cx="717549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52" y="6434795"/>
            <a:ext cx="3086100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fr-FR" dirty="0"/>
              <a:t>-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8" y="6434793"/>
            <a:ext cx="420950" cy="124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1547348" y="2603133"/>
            <a:ext cx="364796" cy="0"/>
          </a:xfrm>
          <a:prstGeom prst="line">
            <a:avLst/>
          </a:prstGeom>
          <a:ln w="1333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hdr="0"/>
  <p:txStyles>
    <p:titleStyle>
      <a:lvl1pPr marL="381000" indent="-381000" algn="l" defTabSz="914400" rtl="0" eaLnBrk="1" latinLnBrk="0" hangingPunct="1">
        <a:lnSpc>
          <a:spcPts val="3200"/>
        </a:lnSpc>
        <a:spcBef>
          <a:spcPct val="0"/>
        </a:spcBef>
        <a:buClr>
          <a:schemeClr val="accent1"/>
        </a:buClr>
        <a:buSzPct val="120000"/>
        <a:buFontTx/>
        <a:buBlip>
          <a:blip r:embed="rId13"/>
        </a:buBlip>
        <a:defRPr sz="2800" b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accent3"/>
        </a:buClr>
        <a:buSzPct val="140000"/>
        <a:buFont typeface="Arial" panose="020B0604020202020204" pitchFamily="34" charset="0"/>
        <a:buChar char="●"/>
        <a:tabLst/>
        <a:defRPr sz="19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2100"/>
        </a:lnSpc>
        <a:spcBef>
          <a:spcPts val="500"/>
        </a:spcBef>
        <a:buSzPct val="130000"/>
        <a:buFont typeface="Trebuchet MS" panose="020B0603020202020204" pitchFamily="34" charset="0"/>
        <a:buChar char="●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ts val="1800"/>
        </a:lnSpc>
        <a:spcBef>
          <a:spcPts val="500"/>
        </a:spcBef>
        <a:buClr>
          <a:schemeClr val="accent3"/>
        </a:buClr>
        <a:buSzPct val="130000"/>
        <a:buFont typeface="Trebuchet MS" panose="020B0603020202020204" pitchFamily="34" charset="0"/>
        <a:buChar char="●"/>
        <a:defRPr sz="1400" kern="1200">
          <a:solidFill>
            <a:schemeClr val="accent3"/>
          </a:solidFill>
          <a:latin typeface="Trebuchet MS" panose="020B0603020202020204" pitchFamily="34" charset="0"/>
          <a:ea typeface="+mn-ea"/>
          <a:cs typeface="+mn-cs"/>
        </a:defRPr>
      </a:lvl3pPr>
      <a:lvl4pPr marL="177800" indent="-177800" algn="l" defTabSz="914400" rtl="0" eaLnBrk="1" latinLnBrk="0" hangingPunct="1">
        <a:lnSpc>
          <a:spcPts val="1600"/>
        </a:lnSpc>
        <a:spcBef>
          <a:spcPts val="500"/>
        </a:spcBef>
        <a:buSzPct val="120000"/>
        <a:buFont typeface="Trebuchet MS" panose="020B0603020202020204" pitchFamily="34" charset="0"/>
        <a:buChar char="—"/>
        <a:defRPr sz="12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500"/>
        </a:lnSpc>
        <a:spcBef>
          <a:spcPts val="500"/>
        </a:spcBef>
        <a:buFontTx/>
        <a:buNone/>
        <a:defRPr sz="1200" b="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4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500"/>
        </a:spcBef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500"/>
        </a:spcBef>
        <a:buFontTx/>
        <a:buNone/>
        <a:defRPr sz="11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0">
          <p15:clr>
            <a:srgbClr val="F26B43"/>
          </p15:clr>
        </p15:guide>
        <p15:guide id="4" pos="5072">
          <p15:clr>
            <a:srgbClr val="F26B43"/>
          </p15:clr>
        </p15:guide>
        <p15:guide id="5" orient="horz" pos="1456">
          <p15:clr>
            <a:srgbClr val="F26B43"/>
          </p15:clr>
        </p15:guide>
        <p15:guide id="6" orient="horz" pos="1880">
          <p15:clr>
            <a:srgbClr val="F26B43"/>
          </p15:clr>
        </p15:guide>
        <p15:guide id="7" pos="385">
          <p15:clr>
            <a:srgbClr val="F26B43"/>
          </p15:clr>
        </p15:guide>
        <p15:guide id="8" pos="930">
          <p15:clr>
            <a:srgbClr val="F26B43"/>
          </p15:clr>
        </p15:guide>
        <p15:guide id="9" pos="4830">
          <p15:clr>
            <a:srgbClr val="F26B43"/>
          </p15:clr>
        </p15:guide>
        <p15:guide id="10" pos="246">
          <p15:clr>
            <a:srgbClr val="F26B43"/>
          </p15:clr>
        </p15:guide>
        <p15:guide id="11" pos="5511">
          <p15:clr>
            <a:srgbClr val="F26B43"/>
          </p15:clr>
        </p15:guide>
        <p15:guide id="13" pos="536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522" y="1578435"/>
            <a:ext cx="6960278" cy="8207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 dirty="0"/>
              <a:t>MODIFIEZ LE STYLE DU TITRE SUR UNE OU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580" y="2991943"/>
            <a:ext cx="6321359" cy="30537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Légende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03" y="6434795"/>
            <a:ext cx="717549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52" y="6434795"/>
            <a:ext cx="3086100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fr-FR" dirty="0"/>
              <a:t>-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8" y="6434793"/>
            <a:ext cx="420950" cy="124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1547348" y="2603133"/>
            <a:ext cx="364796" cy="0"/>
          </a:xfrm>
          <a:prstGeom prst="line">
            <a:avLst/>
          </a:prstGeom>
          <a:ln w="13335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0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hdr="0"/>
  <p:txStyles>
    <p:titleStyle>
      <a:lvl1pPr marL="381000" indent="-381000" algn="l" defTabSz="914400" rtl="0" eaLnBrk="1" latinLnBrk="0" hangingPunct="1">
        <a:lnSpc>
          <a:spcPts val="3200"/>
        </a:lnSpc>
        <a:spcBef>
          <a:spcPct val="0"/>
        </a:spcBef>
        <a:buClr>
          <a:schemeClr val="accent1"/>
        </a:buClr>
        <a:buSzPct val="120000"/>
        <a:buFontTx/>
        <a:buBlip>
          <a:blip r:embed="rId13"/>
        </a:buBlip>
        <a:defRPr sz="2800" b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accent4"/>
        </a:buClr>
        <a:buSzPct val="140000"/>
        <a:buFont typeface="Arial" panose="020B0604020202020204" pitchFamily="34" charset="0"/>
        <a:buChar char="●"/>
        <a:tabLst/>
        <a:defRPr sz="19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2100"/>
        </a:lnSpc>
        <a:spcBef>
          <a:spcPts val="500"/>
        </a:spcBef>
        <a:buSzPct val="130000"/>
        <a:buFont typeface="Trebuchet MS" panose="020B0603020202020204" pitchFamily="34" charset="0"/>
        <a:buChar char="●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ts val="1800"/>
        </a:lnSpc>
        <a:spcBef>
          <a:spcPts val="500"/>
        </a:spcBef>
        <a:buClr>
          <a:schemeClr val="accent4"/>
        </a:buClr>
        <a:buSzPct val="130000"/>
        <a:buFont typeface="Trebuchet MS" panose="020B0603020202020204" pitchFamily="34" charset="0"/>
        <a:buChar char="●"/>
        <a:defRPr sz="1400" kern="1200">
          <a:solidFill>
            <a:schemeClr val="accent4"/>
          </a:solidFill>
          <a:latin typeface="Trebuchet MS" panose="020B0603020202020204" pitchFamily="34" charset="0"/>
          <a:ea typeface="+mn-ea"/>
          <a:cs typeface="+mn-cs"/>
        </a:defRPr>
      </a:lvl3pPr>
      <a:lvl4pPr marL="177800" indent="-177800" algn="l" defTabSz="914400" rtl="0" eaLnBrk="1" latinLnBrk="0" hangingPunct="1">
        <a:lnSpc>
          <a:spcPts val="1600"/>
        </a:lnSpc>
        <a:spcBef>
          <a:spcPts val="500"/>
        </a:spcBef>
        <a:buSzPct val="120000"/>
        <a:buFont typeface="Trebuchet MS" panose="020B0603020202020204" pitchFamily="34" charset="0"/>
        <a:buChar char="—"/>
        <a:defRPr sz="12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500"/>
        </a:lnSpc>
        <a:spcBef>
          <a:spcPts val="500"/>
        </a:spcBef>
        <a:buFontTx/>
        <a:buNone/>
        <a:defRPr sz="1200" b="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4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500"/>
        </a:spcBef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500"/>
        </a:spcBef>
        <a:buFontTx/>
        <a:buNone/>
        <a:defRPr sz="11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0">
          <p15:clr>
            <a:srgbClr val="F26B43"/>
          </p15:clr>
        </p15:guide>
        <p15:guide id="4" pos="5072">
          <p15:clr>
            <a:srgbClr val="F26B43"/>
          </p15:clr>
        </p15:guide>
        <p15:guide id="5" orient="horz" pos="1456">
          <p15:clr>
            <a:srgbClr val="F26B43"/>
          </p15:clr>
        </p15:guide>
        <p15:guide id="6" orient="horz" pos="1880">
          <p15:clr>
            <a:srgbClr val="F26B43"/>
          </p15:clr>
        </p15:guide>
        <p15:guide id="7" pos="385">
          <p15:clr>
            <a:srgbClr val="F26B43"/>
          </p15:clr>
        </p15:guide>
        <p15:guide id="8" pos="930">
          <p15:clr>
            <a:srgbClr val="F26B43"/>
          </p15:clr>
        </p15:guide>
        <p15:guide id="9" pos="4830">
          <p15:clr>
            <a:srgbClr val="F26B43"/>
          </p15:clr>
        </p15:guide>
        <p15:guide id="10" pos="246">
          <p15:clr>
            <a:srgbClr val="F26B43"/>
          </p15:clr>
        </p15:guide>
        <p15:guide id="11" pos="5511">
          <p15:clr>
            <a:srgbClr val="F26B43"/>
          </p15:clr>
        </p15:guide>
        <p15:guide id="13" pos="536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522" y="1578435"/>
            <a:ext cx="6960278" cy="82073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 dirty="0"/>
              <a:t>MODIFIEZ LE STYLE DU TITRE SUR UNE OU DEUX LIGNES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580" y="2991943"/>
            <a:ext cx="6321359" cy="30537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Légende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03" y="6434795"/>
            <a:ext cx="717549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CC4710B-A85B-48D5-8DF0-E8A76327D29A}" type="datetime1">
              <a:rPr lang="fr-FR" smtClean="0"/>
              <a:t>31/08/2020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452" y="6434795"/>
            <a:ext cx="3086100" cy="1242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l"/>
            <a:r>
              <a:rPr lang="fr-FR" dirty="0"/>
              <a:t>-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298" y="6434793"/>
            <a:ext cx="420950" cy="124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32575079-A19C-4447-9C80-DE2FD553071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60000"/>
            <a:ext cx="9144000" cy="19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/>
          <p:cNvSpPr/>
          <p:nvPr userDrawn="1"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83" y="6236493"/>
            <a:ext cx="1010130" cy="342076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1547348" y="2603133"/>
            <a:ext cx="364796" cy="0"/>
          </a:xfrm>
          <a:prstGeom prst="line">
            <a:avLst/>
          </a:prstGeom>
          <a:ln w="1333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7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hf hdr="0"/>
  <p:txStyles>
    <p:titleStyle>
      <a:lvl1pPr marL="381000" indent="-381000" algn="l" defTabSz="914400" rtl="0" eaLnBrk="1" latinLnBrk="0" hangingPunct="1">
        <a:lnSpc>
          <a:spcPts val="3200"/>
        </a:lnSpc>
        <a:spcBef>
          <a:spcPct val="0"/>
        </a:spcBef>
        <a:buClr>
          <a:schemeClr val="accent1"/>
        </a:buClr>
        <a:buSzPct val="120000"/>
        <a:buFontTx/>
        <a:buBlip>
          <a:blip r:embed="rId13"/>
        </a:buBlip>
        <a:defRPr sz="2800" b="0" kern="1200" cap="all" baseline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buClr>
          <a:schemeClr val="accent5"/>
        </a:buClr>
        <a:buSzPct val="140000"/>
        <a:buFont typeface="Arial" panose="020B0604020202020204" pitchFamily="34" charset="0"/>
        <a:buChar char="●"/>
        <a:tabLst/>
        <a:defRPr sz="19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ts val="2100"/>
        </a:lnSpc>
        <a:spcBef>
          <a:spcPts val="500"/>
        </a:spcBef>
        <a:buSzPct val="130000"/>
        <a:buFont typeface="Trebuchet MS" panose="020B0603020202020204" pitchFamily="34" charset="0"/>
        <a:buChar char="●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77800" indent="-177800" algn="l" defTabSz="914400" rtl="0" eaLnBrk="1" latinLnBrk="0" hangingPunct="1">
        <a:lnSpc>
          <a:spcPts val="1800"/>
        </a:lnSpc>
        <a:spcBef>
          <a:spcPts val="500"/>
        </a:spcBef>
        <a:buClr>
          <a:schemeClr val="accent5"/>
        </a:buClr>
        <a:buSzPct val="130000"/>
        <a:buFont typeface="Trebuchet MS" panose="020B0603020202020204" pitchFamily="34" charset="0"/>
        <a:buChar char="●"/>
        <a:defRPr sz="1400" kern="1200">
          <a:solidFill>
            <a:schemeClr val="accent5"/>
          </a:solidFill>
          <a:latin typeface="Trebuchet MS" panose="020B0603020202020204" pitchFamily="34" charset="0"/>
          <a:ea typeface="+mn-ea"/>
          <a:cs typeface="+mn-cs"/>
        </a:defRPr>
      </a:lvl3pPr>
      <a:lvl4pPr marL="177800" indent="-177800" algn="l" defTabSz="914400" rtl="0" eaLnBrk="1" latinLnBrk="0" hangingPunct="1">
        <a:lnSpc>
          <a:spcPts val="1600"/>
        </a:lnSpc>
        <a:spcBef>
          <a:spcPts val="500"/>
        </a:spcBef>
        <a:buSzPct val="120000"/>
        <a:buFont typeface="Trebuchet MS" panose="020B0603020202020204" pitchFamily="34" charset="0"/>
        <a:buChar char="—"/>
        <a:defRPr sz="1200" b="1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500"/>
        </a:lnSpc>
        <a:spcBef>
          <a:spcPts val="500"/>
        </a:spcBef>
        <a:buFontTx/>
        <a:buNone/>
        <a:defRPr sz="1200" b="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4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500"/>
        </a:spcBef>
        <a:buClr>
          <a:schemeClr val="bg1"/>
        </a:buClr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500"/>
        </a:spcBef>
        <a:buSzPct val="120000"/>
        <a:buFontTx/>
        <a:buNone/>
        <a:defRPr sz="1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500"/>
        </a:spcBef>
        <a:buFontTx/>
        <a:buNone/>
        <a:defRPr sz="11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0">
          <p15:clr>
            <a:srgbClr val="F26B43"/>
          </p15:clr>
        </p15:guide>
        <p15:guide id="4" pos="5072">
          <p15:clr>
            <a:srgbClr val="F26B43"/>
          </p15:clr>
        </p15:guide>
        <p15:guide id="5" orient="horz" pos="1456">
          <p15:clr>
            <a:srgbClr val="F26B43"/>
          </p15:clr>
        </p15:guide>
        <p15:guide id="6" orient="horz" pos="1880">
          <p15:clr>
            <a:srgbClr val="F26B43"/>
          </p15:clr>
        </p15:guide>
        <p15:guide id="7" pos="385">
          <p15:clr>
            <a:srgbClr val="F26B43"/>
          </p15:clr>
        </p15:guide>
        <p15:guide id="8" pos="930">
          <p15:clr>
            <a:srgbClr val="F26B43"/>
          </p15:clr>
        </p15:guide>
        <p15:guide id="9" pos="4830">
          <p15:clr>
            <a:srgbClr val="F26B43"/>
          </p15:clr>
        </p15:guide>
        <p15:guide id="10" pos="246">
          <p15:clr>
            <a:srgbClr val="F26B43"/>
          </p15:clr>
        </p15:guide>
        <p15:guide id="11" pos="5511">
          <p15:clr>
            <a:srgbClr val="F26B43"/>
          </p15:clr>
        </p15:guide>
        <p15:guide id="13" pos="53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" name="Espace réservé pour une image  3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7" name="Titr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Linkcity</a:t>
            </a:r>
            <a:endParaRPr lang="fr-FR" dirty="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7D005D-9F4A-4C9F-A62E-2CC88FCE1031}" type="datetime1">
              <a:rPr lang="fr-FR" smtClean="0"/>
              <a:pPr/>
              <a:t>31/08/2020</a:t>
            </a:fld>
            <a:endParaRPr lang="fr-FR" dirty="0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 dirty="0"/>
              <a:t>- Présentation</a:t>
            </a: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2575079-A19C-4447-9C80-DE2FD5530710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3" name="Forme libre : forme 22"/>
          <p:cNvSpPr>
            <a:spLocks noChangeAspect="1"/>
          </p:cNvSpPr>
          <p:nvPr/>
        </p:nvSpPr>
        <p:spPr bwMode="auto">
          <a:xfrm>
            <a:off x="1" y="1635682"/>
            <a:ext cx="9144001" cy="2704583"/>
          </a:xfrm>
          <a:custGeom>
            <a:avLst/>
            <a:gdLst>
              <a:gd name="connsiteX0" fmla="*/ 9144001 w 9144001"/>
              <a:gd name="connsiteY0" fmla="*/ 0 h 2704583"/>
              <a:gd name="connsiteX1" fmla="*/ 9144001 w 9144001"/>
              <a:gd name="connsiteY1" fmla="*/ 348682 h 2704583"/>
              <a:gd name="connsiteX2" fmla="*/ 9026264 w 9144001"/>
              <a:gd name="connsiteY2" fmla="*/ 472646 h 2704583"/>
              <a:gd name="connsiteX3" fmla="*/ 8392969 w 9144001"/>
              <a:gd name="connsiteY3" fmla="*/ 1076390 h 2704583"/>
              <a:gd name="connsiteX4" fmla="*/ 8333690 w 9144001"/>
              <a:gd name="connsiteY4" fmla="*/ 1122863 h 2704583"/>
              <a:gd name="connsiteX5" fmla="*/ 7088823 w 9144001"/>
              <a:gd name="connsiteY5" fmla="*/ 1935737 h 2704583"/>
              <a:gd name="connsiteX6" fmla="*/ 4664054 w 9144001"/>
              <a:gd name="connsiteY6" fmla="*/ 2665448 h 2704583"/>
              <a:gd name="connsiteX7" fmla="*/ 3759434 w 9144001"/>
              <a:gd name="connsiteY7" fmla="*/ 2704583 h 2704583"/>
              <a:gd name="connsiteX8" fmla="*/ 2916530 w 9144001"/>
              <a:gd name="connsiteY8" fmla="*/ 2676047 h 2704583"/>
              <a:gd name="connsiteX9" fmla="*/ 967620 w 9144001"/>
              <a:gd name="connsiteY9" fmla="*/ 2328721 h 2704583"/>
              <a:gd name="connsiteX10" fmla="*/ 907528 w 9144001"/>
              <a:gd name="connsiteY10" fmla="*/ 2307523 h 2704583"/>
              <a:gd name="connsiteX11" fmla="*/ 78543 w 9144001"/>
              <a:gd name="connsiteY11" fmla="*/ 2000337 h 2704583"/>
              <a:gd name="connsiteX12" fmla="*/ 0 w 9144001"/>
              <a:gd name="connsiteY12" fmla="*/ 1965516 h 2704583"/>
              <a:gd name="connsiteX13" fmla="*/ 0 w 9144001"/>
              <a:gd name="connsiteY13" fmla="*/ 1702993 h 2704583"/>
              <a:gd name="connsiteX14" fmla="*/ 7058 w 9144001"/>
              <a:gd name="connsiteY14" fmla="*/ 1706645 h 2704583"/>
              <a:gd name="connsiteX15" fmla="*/ 984673 w 9144001"/>
              <a:gd name="connsiteY15" fmla="*/ 2081679 h 2704583"/>
              <a:gd name="connsiteX16" fmla="*/ 1045576 w 9144001"/>
              <a:gd name="connsiteY16" fmla="*/ 2102062 h 2704583"/>
              <a:gd name="connsiteX17" fmla="*/ 4641316 w 9144001"/>
              <a:gd name="connsiteY17" fmla="*/ 2427375 h 2704583"/>
              <a:gd name="connsiteX18" fmla="*/ 6561805 w 9144001"/>
              <a:gd name="connsiteY18" fmla="*/ 1921876 h 2704583"/>
              <a:gd name="connsiteX19" fmla="*/ 5960891 w 9144001"/>
              <a:gd name="connsiteY19" fmla="*/ 601059 h 2704583"/>
              <a:gd name="connsiteX20" fmla="*/ 6020171 w 9144001"/>
              <a:gd name="connsiteY20" fmla="*/ 442887 h 2704583"/>
              <a:gd name="connsiteX21" fmla="*/ 6177708 w 9144001"/>
              <a:gd name="connsiteY21" fmla="*/ 501590 h 2704583"/>
              <a:gd name="connsiteX22" fmla="*/ 6778622 w 9144001"/>
              <a:gd name="connsiteY22" fmla="*/ 1823223 h 2704583"/>
              <a:gd name="connsiteX23" fmla="*/ 6979197 w 9144001"/>
              <a:gd name="connsiteY23" fmla="*/ 1722939 h 2704583"/>
              <a:gd name="connsiteX24" fmla="*/ 8186709 w 9144001"/>
              <a:gd name="connsiteY24" fmla="*/ 934525 h 2704583"/>
              <a:gd name="connsiteX25" fmla="*/ 8248425 w 9144001"/>
              <a:gd name="connsiteY25" fmla="*/ 885605 h 2704583"/>
              <a:gd name="connsiteX26" fmla="*/ 9081013 w 9144001"/>
              <a:gd name="connsiteY26" fmla="*/ 68006 h 27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1" h="2704583">
                <a:moveTo>
                  <a:pt x="9144001" y="0"/>
                </a:moveTo>
                <a:lnTo>
                  <a:pt x="9144001" y="348682"/>
                </a:lnTo>
                <a:lnTo>
                  <a:pt x="9026264" y="472646"/>
                </a:lnTo>
                <a:cubicBezTo>
                  <a:pt x="8795541" y="712758"/>
                  <a:pt x="8550100" y="955723"/>
                  <a:pt x="8392969" y="1076390"/>
                </a:cubicBezTo>
                <a:cubicBezTo>
                  <a:pt x="8376728" y="1088620"/>
                  <a:pt x="8357239" y="1104111"/>
                  <a:pt x="8333690" y="1122863"/>
                </a:cubicBezTo>
                <a:cubicBezTo>
                  <a:pt x="8147731" y="1268806"/>
                  <a:pt x="7713287" y="1611240"/>
                  <a:pt x="7088823" y="1935737"/>
                </a:cubicBezTo>
                <a:cubicBezTo>
                  <a:pt x="6310883" y="2338505"/>
                  <a:pt x="5494777" y="2584731"/>
                  <a:pt x="4664054" y="2665448"/>
                </a:cubicBezTo>
                <a:cubicBezTo>
                  <a:pt x="4399327" y="2691538"/>
                  <a:pt x="4086689" y="2704583"/>
                  <a:pt x="3759434" y="2704583"/>
                </a:cubicBezTo>
                <a:cubicBezTo>
                  <a:pt x="3481714" y="2704583"/>
                  <a:pt x="3194250" y="2694799"/>
                  <a:pt x="2916530" y="2676047"/>
                </a:cubicBezTo>
                <a:cubicBezTo>
                  <a:pt x="2378144" y="2640173"/>
                  <a:pt x="1603452" y="2550488"/>
                  <a:pt x="967620" y="2328721"/>
                </a:cubicBezTo>
                <a:cubicBezTo>
                  <a:pt x="953003" y="2323829"/>
                  <a:pt x="932702" y="2316491"/>
                  <a:pt x="907528" y="2307523"/>
                </a:cubicBezTo>
                <a:cubicBezTo>
                  <a:pt x="649704" y="2219366"/>
                  <a:pt x="330024" y="2106686"/>
                  <a:pt x="78543" y="2000337"/>
                </a:cubicBezTo>
                <a:lnTo>
                  <a:pt x="0" y="1965516"/>
                </a:lnTo>
                <a:lnTo>
                  <a:pt x="0" y="1702993"/>
                </a:lnTo>
                <a:lnTo>
                  <a:pt x="7058" y="1706645"/>
                </a:lnTo>
                <a:cubicBezTo>
                  <a:pt x="195668" y="1797948"/>
                  <a:pt x="523025" y="1923303"/>
                  <a:pt x="984673" y="2081679"/>
                </a:cubicBezTo>
                <a:cubicBezTo>
                  <a:pt x="1010658" y="2090648"/>
                  <a:pt x="1030959" y="2097170"/>
                  <a:pt x="1045576" y="2102062"/>
                </a:cubicBezTo>
                <a:cubicBezTo>
                  <a:pt x="2147523" y="2486893"/>
                  <a:pt x="3835767" y="2505645"/>
                  <a:pt x="4641316" y="2427375"/>
                </a:cubicBezTo>
                <a:cubicBezTo>
                  <a:pt x="5294201" y="2363780"/>
                  <a:pt x="5938966" y="2194193"/>
                  <a:pt x="6561805" y="1921876"/>
                </a:cubicBezTo>
                <a:lnTo>
                  <a:pt x="5960891" y="601059"/>
                </a:lnTo>
                <a:cubicBezTo>
                  <a:pt x="5934094" y="540725"/>
                  <a:pt x="5960079" y="469793"/>
                  <a:pt x="6020171" y="442887"/>
                </a:cubicBezTo>
                <a:cubicBezTo>
                  <a:pt x="6079450" y="415166"/>
                  <a:pt x="6150098" y="442072"/>
                  <a:pt x="6177708" y="501590"/>
                </a:cubicBezTo>
                <a:lnTo>
                  <a:pt x="6778622" y="1823223"/>
                </a:lnTo>
                <a:cubicBezTo>
                  <a:pt x="6846021" y="1790610"/>
                  <a:pt x="6912609" y="1757182"/>
                  <a:pt x="6979197" y="1722939"/>
                </a:cubicBezTo>
                <a:cubicBezTo>
                  <a:pt x="7584171" y="1409041"/>
                  <a:pt x="8006435" y="1076390"/>
                  <a:pt x="8186709" y="934525"/>
                </a:cubicBezTo>
                <a:cubicBezTo>
                  <a:pt x="8211071" y="914957"/>
                  <a:pt x="8231372" y="898651"/>
                  <a:pt x="8248425" y="885605"/>
                </a:cubicBezTo>
                <a:cubicBezTo>
                  <a:pt x="8426263" y="749855"/>
                  <a:pt x="8758034" y="413688"/>
                  <a:pt x="9081013" y="68006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8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b="0" dirty="0"/>
              <a:t>Imaginé par la R&amp;D de Bouygues Construction et développé en partenariat avec </a:t>
            </a:r>
            <a:r>
              <a:rPr lang="fr-FR" sz="1600" b="0" dirty="0" err="1"/>
              <a:t>Valode</a:t>
            </a:r>
            <a:r>
              <a:rPr lang="fr-FR" sz="1600" b="0" dirty="0"/>
              <a:t>&amp; </a:t>
            </a:r>
            <a:r>
              <a:rPr lang="fr-FR" sz="1600" b="0" dirty="0" err="1"/>
              <a:t>Pistre</a:t>
            </a:r>
            <a:r>
              <a:rPr lang="fr-FR" sz="1600" b="0" dirty="0"/>
              <a:t> architectes, Suez et Bouygues Bâtiment, </a:t>
            </a:r>
            <a:r>
              <a:rPr lang="fr-FR" sz="1600" dirty="0"/>
              <a:t>ABC propose un habitat autonome qui intègre l'ensemble des aspects environnementaux, techniques, économiques et sociaux des logements de demain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611188" y="215813"/>
            <a:ext cx="7912100" cy="266661"/>
          </a:xfrm>
        </p:spPr>
        <p:txBody>
          <a:bodyPr/>
          <a:lstStyle/>
          <a:p>
            <a:pPr lvl="4"/>
            <a:r>
              <a:rPr lang="fr-FR" sz="2800" dirty="0" smtClean="0">
                <a:solidFill>
                  <a:schemeClr val="accent1"/>
                </a:solidFill>
              </a:rPr>
              <a:t>Grenoble - ABC</a:t>
            </a:r>
            <a:endParaRPr lang="fr-FR" sz="2800" dirty="0">
              <a:solidFill>
                <a:schemeClr val="accent1"/>
              </a:solidFill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b="22184"/>
          <a:stretch>
            <a:fillRect/>
          </a:stretch>
        </p:blipFill>
        <p:spPr>
          <a:xfrm>
            <a:off x="588903" y="871538"/>
            <a:ext cx="7912099" cy="4289371"/>
          </a:xfrm>
        </p:spPr>
      </p:pic>
      <p:sp>
        <p:nvSpPr>
          <p:cNvPr id="8" name="Forme libre : forme 10"/>
          <p:cNvSpPr/>
          <p:nvPr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6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/>
              <a:t>R</a:t>
            </a:r>
            <a:r>
              <a:rPr lang="fr-FR" sz="2000" dirty="0" smtClean="0"/>
              <a:t>éversibilité!</a:t>
            </a:r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4"/>
            <a:r>
              <a:rPr lang="fr-FR" sz="2800" dirty="0" smtClean="0">
                <a:solidFill>
                  <a:schemeClr val="accent6"/>
                </a:solidFill>
              </a:rPr>
              <a:t>Lyon – </a:t>
            </a:r>
            <a:r>
              <a:rPr lang="fr-FR" sz="2800" dirty="0" smtClean="0">
                <a:solidFill>
                  <a:schemeClr val="accent6"/>
                </a:solidFill>
              </a:rPr>
              <a:t>Work#1</a:t>
            </a:r>
            <a:endParaRPr lang="fr-FR" sz="2800" dirty="0">
              <a:solidFill>
                <a:schemeClr val="accent6"/>
              </a:solidFill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b="2455"/>
          <a:stretch>
            <a:fillRect/>
          </a:stretch>
        </p:blipFill>
        <p:spPr/>
      </p:pic>
      <p:sp>
        <p:nvSpPr>
          <p:cNvPr id="8" name="Forme libre : forme 10"/>
          <p:cNvSpPr/>
          <p:nvPr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/>
              <a:t>Premier quartier Zéro Carbone de Paris</a:t>
            </a:r>
            <a:r>
              <a:rPr lang="fr-FR" sz="1600" b="0" dirty="0" smtClean="0"/>
              <a:t>!</a:t>
            </a:r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4"/>
            <a:r>
              <a:rPr lang="fr-FR" sz="2800" dirty="0" smtClean="0">
                <a:solidFill>
                  <a:schemeClr val="accent6"/>
                </a:solidFill>
              </a:rPr>
              <a:t>Paris – Îlot fertile</a:t>
            </a:r>
            <a:endParaRPr lang="fr-FR" sz="2800" dirty="0">
              <a:solidFill>
                <a:schemeClr val="accent6"/>
              </a:solidFill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b="14500"/>
          <a:stretch>
            <a:fillRect/>
          </a:stretch>
        </p:blipFill>
        <p:spPr/>
      </p:pic>
      <p:sp>
        <p:nvSpPr>
          <p:cNvPr id="8" name="Forme libre : forme 10"/>
          <p:cNvSpPr/>
          <p:nvPr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4"/>
            <a:r>
              <a:rPr lang="fr-FR" sz="2800" dirty="0" smtClean="0">
                <a:solidFill>
                  <a:schemeClr val="accent6"/>
                </a:solidFill>
              </a:rPr>
              <a:t>Paris – Belliard</a:t>
            </a:r>
            <a:endParaRPr lang="fr-FR" sz="2800" dirty="0">
              <a:solidFill>
                <a:schemeClr val="accent6"/>
              </a:solidFill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 b="5625"/>
          <a:stretch>
            <a:fillRect/>
          </a:stretch>
        </p:blipFill>
        <p:spPr/>
      </p:pic>
      <p:sp>
        <p:nvSpPr>
          <p:cNvPr id="12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611188" y="5328134"/>
            <a:ext cx="7912100" cy="229287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Un nouvel espace urbain autour d’un centre de remisage de bus de la RATP</a:t>
            </a:r>
            <a:endParaRPr lang="fr-FR" sz="2000" dirty="0"/>
          </a:p>
        </p:txBody>
      </p:sp>
      <p:sp>
        <p:nvSpPr>
          <p:cNvPr id="8" name="Forme libre : forme 10"/>
          <p:cNvSpPr/>
          <p:nvPr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0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4"/>
            <a:r>
              <a:rPr lang="fr-FR" sz="2800" dirty="0" smtClean="0">
                <a:solidFill>
                  <a:schemeClr val="accent6"/>
                </a:solidFill>
              </a:rPr>
              <a:t>Dijon – Pont des Tanneries</a:t>
            </a:r>
            <a:endParaRPr lang="fr-FR" sz="2800" dirty="0">
              <a:solidFill>
                <a:schemeClr val="accent6"/>
              </a:solidFill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0034"/>
          <a:stretch>
            <a:fillRect/>
          </a:stretch>
        </p:blipFill>
        <p:spPr/>
      </p:pic>
      <p:sp>
        <p:nvSpPr>
          <p:cNvPr id="12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611188" y="5328134"/>
            <a:ext cx="7912100" cy="229287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rgbClr val="000000"/>
                </a:solidFill>
              </a:rPr>
              <a:t>Le Pont des Tanneries intègre une démarche de recherche et développement visant à réduire l’effet d’îlot de chaleur urbain à l’échelle du site. </a:t>
            </a:r>
            <a:r>
              <a:rPr lang="fr-FR" sz="1600" b="0" dirty="0">
                <a:solidFill>
                  <a:srgbClr val="000000"/>
                </a:solidFill>
              </a:rPr>
              <a:t>Orientations, choix des matériaux, végétaux... seront définis afin de faire de ce nouveau quartier un véritable « îlot de fraîcheur urbain ». </a:t>
            </a:r>
            <a:endParaRPr lang="fr-FR" sz="1600" b="0" dirty="0"/>
          </a:p>
        </p:txBody>
      </p:sp>
      <p:sp>
        <p:nvSpPr>
          <p:cNvPr id="8" name="Forme libre : forme 10"/>
          <p:cNvSpPr/>
          <p:nvPr/>
        </p:nvSpPr>
        <p:spPr>
          <a:xfrm>
            <a:off x="390524" y="-3607"/>
            <a:ext cx="8372475" cy="559775"/>
          </a:xfrm>
          <a:custGeom>
            <a:avLst/>
            <a:gdLst>
              <a:gd name="connsiteX0" fmla="*/ 0 w 8372475"/>
              <a:gd name="connsiteY0" fmla="*/ 0 h 559775"/>
              <a:gd name="connsiteX1" fmla="*/ 8372475 w 8372475"/>
              <a:gd name="connsiteY1" fmla="*/ 0 h 559775"/>
              <a:gd name="connsiteX2" fmla="*/ 8372475 w 8372475"/>
              <a:gd name="connsiteY2" fmla="*/ 384806 h 559775"/>
              <a:gd name="connsiteX3" fmla="*/ 8197506 w 8372475"/>
              <a:gd name="connsiteY3" fmla="*/ 559775 h 559775"/>
              <a:gd name="connsiteX4" fmla="*/ 174969 w 8372475"/>
              <a:gd name="connsiteY4" fmla="*/ 559775 h 559775"/>
              <a:gd name="connsiteX5" fmla="*/ 0 w 8372475"/>
              <a:gd name="connsiteY5" fmla="*/ 384806 h 5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2475" h="559775">
                <a:moveTo>
                  <a:pt x="0" y="0"/>
                </a:moveTo>
                <a:lnTo>
                  <a:pt x="8372475" y="0"/>
                </a:lnTo>
                <a:lnTo>
                  <a:pt x="8372475" y="384806"/>
                </a:lnTo>
                <a:cubicBezTo>
                  <a:pt x="8372475" y="481439"/>
                  <a:pt x="8294139" y="559775"/>
                  <a:pt x="8197506" y="559775"/>
                </a:cubicBezTo>
                <a:lnTo>
                  <a:pt x="174969" y="559775"/>
                </a:lnTo>
                <a:cubicBezTo>
                  <a:pt x="78336" y="559775"/>
                  <a:pt x="0" y="481439"/>
                  <a:pt x="0" y="384806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93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d062236f8606f481acc933c64e6a7948bb723"/>
</p:tagLst>
</file>

<file path=ppt/theme/theme1.xml><?xml version="1.0" encoding="utf-8"?>
<a:theme xmlns:a="http://schemas.openxmlformats.org/drawingml/2006/main" name="1_Thème Office_1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 2">
  <a:themeElements>
    <a:clrScheme name="Agence Associé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5113"/>
      </a:accent1>
      <a:accent2>
        <a:srgbClr val="00ACB1"/>
      </a:accent2>
      <a:accent3>
        <a:srgbClr val="00A885"/>
      </a:accent3>
      <a:accent4>
        <a:srgbClr val="004C55"/>
      </a:accent4>
      <a:accent5>
        <a:srgbClr val="21356E"/>
      </a:accent5>
      <a:accent6>
        <a:srgbClr val="AE524C"/>
      </a:accent6>
      <a:hlink>
        <a:srgbClr val="88136D"/>
      </a:hlink>
      <a:folHlink>
        <a:srgbClr val="718AAA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ème Office_3">
  <a:themeElements>
    <a:clrScheme name="Agence Associé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5113"/>
      </a:accent1>
      <a:accent2>
        <a:srgbClr val="00ACB1"/>
      </a:accent2>
      <a:accent3>
        <a:srgbClr val="00A885"/>
      </a:accent3>
      <a:accent4>
        <a:srgbClr val="004C55"/>
      </a:accent4>
      <a:accent5>
        <a:srgbClr val="21356E"/>
      </a:accent5>
      <a:accent6>
        <a:srgbClr val="AE524C"/>
      </a:accent6>
      <a:hlink>
        <a:srgbClr val="88136D"/>
      </a:hlink>
      <a:folHlink>
        <a:srgbClr val="718AAA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ème Office_4">
  <a:themeElements>
    <a:clrScheme name="Agence Associé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5113"/>
      </a:accent1>
      <a:accent2>
        <a:srgbClr val="00ACB1"/>
      </a:accent2>
      <a:accent3>
        <a:srgbClr val="00A885"/>
      </a:accent3>
      <a:accent4>
        <a:srgbClr val="004C55"/>
      </a:accent4>
      <a:accent5>
        <a:srgbClr val="21356E"/>
      </a:accent5>
      <a:accent6>
        <a:srgbClr val="AE524C"/>
      </a:accent6>
      <a:hlink>
        <a:srgbClr val="88136D"/>
      </a:hlink>
      <a:folHlink>
        <a:srgbClr val="718AAA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hème Office 5">
  <a:themeElements>
    <a:clrScheme name="Agence Associé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5113"/>
      </a:accent1>
      <a:accent2>
        <a:srgbClr val="00ACB1"/>
      </a:accent2>
      <a:accent3>
        <a:srgbClr val="00A885"/>
      </a:accent3>
      <a:accent4>
        <a:srgbClr val="004C55"/>
      </a:accent4>
      <a:accent5>
        <a:srgbClr val="21356E"/>
      </a:accent5>
      <a:accent6>
        <a:srgbClr val="AE524C"/>
      </a:accent6>
      <a:hlink>
        <a:srgbClr val="88136D"/>
      </a:hlink>
      <a:folHlink>
        <a:srgbClr val="718AAA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hème Office_6">
  <a:themeElements>
    <a:clrScheme name="Agence Associé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5113"/>
      </a:accent1>
      <a:accent2>
        <a:srgbClr val="00ACB1"/>
      </a:accent2>
      <a:accent3>
        <a:srgbClr val="00A885"/>
      </a:accent3>
      <a:accent4>
        <a:srgbClr val="004C55"/>
      </a:accent4>
      <a:accent5>
        <a:srgbClr val="21356E"/>
      </a:accent5>
      <a:accent6>
        <a:srgbClr val="AE524C"/>
      </a:accent6>
      <a:hlink>
        <a:srgbClr val="88136D"/>
      </a:hlink>
      <a:folHlink>
        <a:srgbClr val="718AAA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hème Office_7">
  <a:themeElements>
    <a:clrScheme name="Agence Associé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5113"/>
      </a:accent1>
      <a:accent2>
        <a:srgbClr val="00ACB1"/>
      </a:accent2>
      <a:accent3>
        <a:srgbClr val="00A885"/>
      </a:accent3>
      <a:accent4>
        <a:srgbClr val="004C55"/>
      </a:accent4>
      <a:accent5>
        <a:srgbClr val="21356E"/>
      </a:accent5>
      <a:accent6>
        <a:srgbClr val="AE524C"/>
      </a:accent6>
      <a:hlink>
        <a:srgbClr val="88136D"/>
      </a:hlink>
      <a:folHlink>
        <a:srgbClr val="718AAA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Thème Office_8">
  <a:themeElements>
    <a:clrScheme name="Agence Associé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5113"/>
      </a:accent1>
      <a:accent2>
        <a:srgbClr val="00ACB1"/>
      </a:accent2>
      <a:accent3>
        <a:srgbClr val="00A885"/>
      </a:accent3>
      <a:accent4>
        <a:srgbClr val="004C55"/>
      </a:accent4>
      <a:accent5>
        <a:srgbClr val="21356E"/>
      </a:accent5>
      <a:accent6>
        <a:srgbClr val="AE524C"/>
      </a:accent6>
      <a:hlink>
        <a:srgbClr val="88136D"/>
      </a:hlink>
      <a:folHlink>
        <a:srgbClr val="718AAA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18ace0e7-60a4-4acf-87da-1c47a991bb86" ContentTypeId="0x01010004BBCBFDEBB3864BA0EFED7044CA4B28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YCN" ma:contentTypeID="0x01010004BBCBFDEBB3864BA0EFED7044CA4B2800A465D3C5EF6C4448948A13737B7F0B7F" ma:contentTypeVersion="4" ma:contentTypeDescription="Crée un document." ma:contentTypeScope="" ma:versionID="f67843d84362773b34f105c5280afecc">
  <xsd:schema xmlns:xsd="http://www.w3.org/2001/XMLSchema" xmlns:xs="http://www.w3.org/2001/XMLSchema" xmlns:p="http://schemas.microsoft.com/office/2006/metadata/properties" xmlns:ns2="95235cfd-2d18-42eb-8ffc-01f090d3b392" xmlns:ns3="71d9743d-b8d4-4ba2-ba25-bdde1a31a81c" targetNamespace="http://schemas.microsoft.com/office/2006/metadata/properties" ma:root="true" ma:fieldsID="810db0a8091ef1448e8ba13e5a000336" ns2:_="" ns3:_="">
    <xsd:import namespace="95235cfd-2d18-42eb-8ffc-01f090d3b392"/>
    <xsd:import namespace="71d9743d-b8d4-4ba2-ba25-bdde1a31a81c"/>
    <xsd:element name="properties">
      <xsd:complexType>
        <xsd:sequence>
          <xsd:element name="documentManagement">
            <xsd:complexType>
              <xsd:all>
                <xsd:element ref="ns2:b7665f99c0fe44919cb3218cc8e5302c" minOccurs="0"/>
                <xsd:element ref="ns2:TaxCatchAll" minOccurs="0"/>
                <xsd:element ref="ns2:TaxCatchAllLabel" minOccurs="0"/>
                <xsd:element ref="ns2:ComUnityFolder" minOccurs="0"/>
                <xsd:element ref="ns2:bc25f8494e694b549ba275b5de656855" minOccurs="0"/>
                <xsd:element ref="ns2:b1c94e71d43e47329629adb2299a7407" minOccurs="0"/>
                <xsd:element ref="ns2:n052ae6ce5fe48d585b4ce219bb73d0e" minOccurs="0"/>
                <xsd:element ref="ns2:aa574486944c4b4183531de588537b4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35cfd-2d18-42eb-8ffc-01f090d3b392" elementFormDefault="qualified">
    <xsd:import namespace="http://schemas.microsoft.com/office/2006/documentManagement/types"/>
    <xsd:import namespace="http://schemas.microsoft.com/office/infopath/2007/PartnerControls"/>
    <xsd:element name="b7665f99c0fe44919cb3218cc8e5302c" ma:index="8" nillable="true" ma:taxonomy="true" ma:internalName="b7665f99c0fe44919cb3218cc8e5302c" ma:taxonomyFieldName="ArchiveClassificationPlan" ma:displayName="Archive Classification Plan" ma:default="1;#00 00 A classer|06ef1ee2-e7bf-4474-9d1e-c5fbf4f3b42b" ma:fieldId="{b7665f99-c0fe-4491-9cb3-218cc8e5302c}" ma:sspId="18ace0e7-60a4-4acf-87da-1c47a991bb86" ma:termSetId="26353664-7461-4f07-87dd-daa2874ea8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16fc233-f006-4f56-9c4a-9a9b4fe5219b}" ma:internalName="TaxCatchAll" ma:showField="CatchAllData" ma:web="71d9743d-b8d4-4ba2-ba25-bdde1a31a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16fc233-f006-4f56-9c4a-9a9b4fe5219b}" ma:internalName="TaxCatchAllLabel" ma:readOnly="true" ma:showField="CatchAllDataLabel" ma:web="71d9743d-b8d4-4ba2-ba25-bdde1a31a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UnityFolder" ma:index="12" nillable="true" ma:displayName="Dossier" ma:internalName="ComUnityFold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c25f8494e694b549ba275b5de656855" ma:index="13" nillable="true" ma:taxonomy="true" ma:internalName="bc25f8494e694b549ba275b5de656855" ma:taxonomyFieldName="Organisation" ma:displayName="Organisation" ma:fieldId="{bc25f849-4e69-4b54-9ba2-75b5de656855}" ma:sspId="18ace0e7-60a4-4acf-87da-1c47a991bb86" ma:termSetId="45cd4057-b767-4ebf-98f6-4028b8e5be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c94e71d43e47329629adb2299a7407" ma:index="15" nillable="true" ma:taxonomy="true" ma:internalName="b1c94e71d43e47329629adb2299a7407" ma:taxonomyFieldName="WorkspaceClassification" ma:displayName="Workspace classification" ma:fieldId="{b1c94e71-d43e-4732-9629-adb2299a7407}" ma:sspId="18ace0e7-60a4-4acf-87da-1c47a991bb86" ma:termSetId="22f1860e-f59a-4db1-b21a-a41c5c8ed1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052ae6ce5fe48d585b4ce219bb73d0e" ma:index="17" nillable="true" ma:taxonomy="true" ma:internalName="n052ae6ce5fe48d585b4ce219bb73d0e" ma:taxonomyFieldName="SupportServices" ma:displayName="Support services" ma:fieldId="{7052ae6c-e5fe-48d5-85b4-ce219bb73d0e}" ma:sspId="18ace0e7-60a4-4acf-87da-1c47a991bb86" ma:termSetId="813098a9-32ee-4127-b4ec-488cb7a254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574486944c4b4183531de588537b4d" ma:index="19" nillable="true" ma:taxonomy="true" ma:internalName="aa574486944c4b4183531de588537b4d" ma:taxonomyFieldName="ClassificationLevel" ma:displayName="Classification level" ma:fieldId="{aa574486-944c-4b41-8353-1de588537b4d}" ma:sspId="18ace0e7-60a4-4acf-87da-1c47a991bb86" ma:termSetId="b84a82df-7dfe-42a8-9650-82042eeb9f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9743d-b8d4-4ba2-ba25-bdde1a31a81c" elementFormDefault="qualified">
    <xsd:import namespace="http://schemas.microsoft.com/office/2006/documentManagement/types"/>
    <xsd:import namespace="http://schemas.microsoft.com/office/infopath/2007/PartnerControls"/>
    <xsd:element name="_dlc_DocId" ma:index="21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2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a574486944c4b4183531de588537b4d xmlns="95235cfd-2d18-42eb-8ffc-01f090d3b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86d58d27-cc8e-4bfd-a785-ea3ef4347509</TermId>
        </TermInfo>
      </Terms>
    </aa574486944c4b4183531de588537b4d>
    <b1c94e71d43e47329629adb2299a7407 xmlns="95235cfd-2d18-42eb-8ffc-01f090d3b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 and applications</TermName>
          <TermId xmlns="http://schemas.microsoft.com/office/infopath/2007/PartnerControls">7d4bec38-aa23-4cee-ba77-b2d6001cb28b</TermId>
        </TermInfo>
      </Terms>
    </b1c94e71d43e47329629adb2299a7407>
    <n052ae6ce5fe48d585b4ce219bb73d0e xmlns="95235cfd-2d18-42eb-8ffc-01f090d3b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4ff005ae-723a-41d5-a69e-450e03275eb0</TermId>
        </TermInfo>
      </Terms>
    </n052ae6ce5fe48d585b4ce219bb73d0e>
    <_dlc_DocId xmlns="71d9743d-b8d4-4ba2-ba25-bdde1a31a81c">CWKSP-13943589-2276</_dlc_DocId>
    <TaxCatchAll xmlns="95235cfd-2d18-42eb-8ffc-01f090d3b392">
      <Value>5</Value>
      <Value>4</Value>
      <Value>3</Value>
      <Value>2</Value>
      <Value>1</Value>
    </TaxCatchAll>
    <b7665f99c0fe44919cb3218cc8e5302c xmlns="95235cfd-2d18-42eb-8ffc-01f090d3b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 00 A classer</TermName>
          <TermId xmlns="http://schemas.microsoft.com/office/infopath/2007/PartnerControls">06ef1ee2-e7bf-4474-9d1e-c5fbf4f3b42b</TermId>
        </TermInfo>
      </Terms>
    </b7665f99c0fe44919cb3218cc8e5302c>
    <bc25f8494e694b549ba275b5de656855 xmlns="95235cfd-2d18-42eb-8ffc-01f090d3b3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IDF LINKCITY</TermName>
          <TermId xmlns="http://schemas.microsoft.com/office/infopath/2007/PartnerControls">95a8a401-6975-461f-8862-c6d388a5c760</TermId>
        </TermInfo>
      </Terms>
    </bc25f8494e694b549ba275b5de656855>
    <_dlc_DocIdUrl xmlns="71d9743d-b8d4-4ba2-ba25-bdde1a31a81c">
      <Url>https://bouyguesconstruction.sharepoint.com/sites/idflinkcitycom/_layouts/15/DocIdRedir.aspx?ID=CWKSP-13943589-2276</Url>
      <Description>CWKSP-13943589-2276</Description>
    </_dlc_DocIdUrl>
    <ComUnityFolder xmlns="95235cfd-2d18-42eb-8ffc-01f090d3b392">
      <Url xsi:nil="true"/>
      <Description xsi:nil="true"/>
    </ComUnityFolder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124406-C28C-4CB1-A41D-26B9E5CE446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7D14C8C-9C83-40E8-8F0A-FC7FFBDD50C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0E84029-7568-4714-B61A-13E9BF337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35cfd-2d18-42eb-8ffc-01f090d3b392"/>
    <ds:schemaRef ds:uri="71d9743d-b8d4-4ba2-ba25-bdde1a31a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84ABE1-95F9-45DA-8057-EFF7103AFBB0}">
  <ds:schemaRefs>
    <ds:schemaRef ds:uri="95235cfd-2d18-42eb-8ffc-01f090d3b39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d9743d-b8d4-4ba2-ba25-bdde1a31a81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4410AB8C-D655-4337-B195-5A7C73B57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Affichage à l'écran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Arial</vt:lpstr>
      <vt:lpstr>Arial Rounded MT Bold</vt:lpstr>
      <vt:lpstr>Calibri</vt:lpstr>
      <vt:lpstr>Trebuchet MS</vt:lpstr>
      <vt:lpstr>1_Thème Office_1</vt:lpstr>
      <vt:lpstr>2_Thème Office 2</vt:lpstr>
      <vt:lpstr>3_Thème Office_3</vt:lpstr>
      <vt:lpstr>4_Thème Office_4</vt:lpstr>
      <vt:lpstr>5_Thème Office 5</vt:lpstr>
      <vt:lpstr>6_Thème Office_6</vt:lpstr>
      <vt:lpstr>7_Thème Office_7</vt:lpstr>
      <vt:lpstr>8_Thème Office_8</vt:lpstr>
      <vt:lpstr>Linkcity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Yannick Mottier</dc:creator>
  <cp:lastModifiedBy>Capucine MARESCAL</cp:lastModifiedBy>
  <cp:revision>156</cp:revision>
  <dcterms:created xsi:type="dcterms:W3CDTF">2016-10-14T14:39:10Z</dcterms:created>
  <dcterms:modified xsi:type="dcterms:W3CDTF">2020-08-31T16:31:19Z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Level">
    <vt:lpwstr>5;#Internal|86d58d27-cc8e-4bfd-a785-ea3ef4347509</vt:lpwstr>
  </property>
  <property fmtid="{D5CDD505-2E9C-101B-9397-08002B2CF9AE}" pid="3" name="ArchiveClassificationPlan">
    <vt:lpwstr>1;#00 00 A classer|06ef1ee2-e7bf-4474-9d1e-c5fbf4f3b42b</vt:lpwstr>
  </property>
  <property fmtid="{D5CDD505-2E9C-101B-9397-08002B2CF9AE}" pid="4" name="SupportServices">
    <vt:lpwstr>4;#Communication|4ff005ae-723a-41d5-a69e-450e03275eb0</vt:lpwstr>
  </property>
  <property fmtid="{D5CDD505-2E9C-101B-9397-08002B2CF9AE}" pid="5" name="Organisation">
    <vt:lpwstr>3;#IDF LINKCITY|95a8a401-6975-461f-8862-c6d388a5c760</vt:lpwstr>
  </property>
  <property fmtid="{D5CDD505-2E9C-101B-9397-08002B2CF9AE}" pid="6" name="ContentTypeId">
    <vt:lpwstr>0x01010004BBCBFDEBB3864BA0EFED7044CA4B2800A465D3C5EF6C4448948A13737B7F0B7F</vt:lpwstr>
  </property>
  <property fmtid="{D5CDD505-2E9C-101B-9397-08002B2CF9AE}" pid="7" name="_dlc_DocIdItemGuid">
    <vt:lpwstr>dc6c2b27-f0a4-4a2a-8a52-b0ce96761160</vt:lpwstr>
  </property>
  <property fmtid="{D5CDD505-2E9C-101B-9397-08002B2CF9AE}" pid="8" name="WorkspaceClassification">
    <vt:lpwstr>2;#Tools and applications|7d4bec38-aa23-4cee-ba77-b2d6001cb28b</vt:lpwstr>
  </property>
</Properties>
</file>